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trictFirstAndLastChars="0" embedTrueTypeFonts="1" autoCompressPictures="0">
  <p:sldMasterIdLst>
    <p:sldMasterId id="2147483650" r:id="rId1"/>
    <p:sldMasterId id="2147483822" r:id="rId2"/>
    <p:sldMasterId id="2147483840" r:id="rId3"/>
  </p:sldMasterIdLst>
  <p:notesMasterIdLst>
    <p:notesMasterId r:id="rId20"/>
  </p:notesMasterIdLst>
  <p:handoutMasterIdLst>
    <p:handoutMasterId r:id="rId21"/>
  </p:handoutMasterIdLst>
  <p:sldIdLst>
    <p:sldId id="597" r:id="rId4"/>
    <p:sldId id="256" r:id="rId5"/>
    <p:sldId id="416" r:id="rId6"/>
    <p:sldId id="428" r:id="rId7"/>
    <p:sldId id="608" r:id="rId8"/>
    <p:sldId id="607" r:id="rId9"/>
    <p:sldId id="609" r:id="rId10"/>
    <p:sldId id="401" r:id="rId11"/>
    <p:sldId id="615" r:id="rId12"/>
    <p:sldId id="611" r:id="rId13"/>
    <p:sldId id="601" r:id="rId14"/>
    <p:sldId id="612" r:id="rId15"/>
    <p:sldId id="613" r:id="rId16"/>
    <p:sldId id="614" r:id="rId17"/>
    <p:sldId id="603" r:id="rId18"/>
    <p:sldId id="593" r:id="rId19"/>
  </p:sldIdLst>
  <p:sldSz cx="12192000" cy="6858000"/>
  <p:notesSz cx="6797675" cy="9926638"/>
  <p:embeddedFontLst>
    <p:embeddedFont>
      <p:font typeface="Calibri" panose="020F0502020204030204" pitchFamily="34" charset="0"/>
      <p:regular r:id="rId22"/>
      <p:bold r:id="rId23"/>
      <p:italic r:id="rId24"/>
      <p:boldItalic r:id="rId25"/>
    </p:embeddedFont>
    <p:embeddedFont>
      <p:font typeface="MS PGothic" panose="020B0600070205080204" pitchFamily="34" charset="-128"/>
      <p:regular r:id="rId26"/>
    </p:embeddedFont>
    <p:embeddedFont>
      <p:font typeface="MS PGothic" panose="020B0600070205080204" pitchFamily="34" charset="-128"/>
      <p:regular r:id="rId26"/>
    </p:embeddedFont>
    <p:embeddedFont>
      <p:font typeface="Verdana" panose="020B0604030504040204" pitchFamily="34" charset="0"/>
      <p:regular r:id="rId27"/>
      <p:bold r:id="rId28"/>
      <p:italic r:id="rId29"/>
      <p:boldItalic r:id="rId30"/>
    </p:embeddedFont>
  </p:embeddedFontLst>
  <p:defaultTextStyle>
    <a:defPPr>
      <a:defRPr lang="nl-NL"/>
    </a:defPPr>
    <a:lvl1pPr algn="l" rtl="0" eaLnBrk="0" fontAlgn="base" hangingPunct="0">
      <a:spcBef>
        <a:spcPct val="0"/>
      </a:spcBef>
      <a:spcAft>
        <a:spcPct val="0"/>
      </a:spcAft>
      <a:defRPr sz="1000" kern="1200" baseline="-25000">
        <a:solidFill>
          <a:srgbClr val="003399"/>
        </a:solidFill>
        <a:latin typeface="Verdana" panose="020B0604030504040204" pitchFamily="34" charset="0"/>
        <a:ea typeface="MS PGothic" panose="020B0600070205080204" pitchFamily="34" charset="-128"/>
        <a:cs typeface="+mn-cs"/>
      </a:defRPr>
    </a:lvl1pPr>
    <a:lvl2pPr marL="457200" algn="l" rtl="0" eaLnBrk="0" fontAlgn="base" hangingPunct="0">
      <a:spcBef>
        <a:spcPct val="0"/>
      </a:spcBef>
      <a:spcAft>
        <a:spcPct val="0"/>
      </a:spcAft>
      <a:defRPr sz="1000" kern="1200" baseline="-25000">
        <a:solidFill>
          <a:srgbClr val="003399"/>
        </a:solidFill>
        <a:latin typeface="Verdana" panose="020B0604030504040204" pitchFamily="34" charset="0"/>
        <a:ea typeface="MS PGothic" panose="020B0600070205080204" pitchFamily="34" charset="-128"/>
        <a:cs typeface="+mn-cs"/>
      </a:defRPr>
    </a:lvl2pPr>
    <a:lvl3pPr marL="914400" algn="l" rtl="0" eaLnBrk="0" fontAlgn="base" hangingPunct="0">
      <a:spcBef>
        <a:spcPct val="0"/>
      </a:spcBef>
      <a:spcAft>
        <a:spcPct val="0"/>
      </a:spcAft>
      <a:defRPr sz="1000" kern="1200" baseline="-25000">
        <a:solidFill>
          <a:srgbClr val="003399"/>
        </a:solidFill>
        <a:latin typeface="Verdana" panose="020B0604030504040204" pitchFamily="34" charset="0"/>
        <a:ea typeface="MS PGothic" panose="020B0600070205080204" pitchFamily="34" charset="-128"/>
        <a:cs typeface="+mn-cs"/>
      </a:defRPr>
    </a:lvl3pPr>
    <a:lvl4pPr marL="1371600" algn="l" rtl="0" eaLnBrk="0" fontAlgn="base" hangingPunct="0">
      <a:spcBef>
        <a:spcPct val="0"/>
      </a:spcBef>
      <a:spcAft>
        <a:spcPct val="0"/>
      </a:spcAft>
      <a:defRPr sz="1000" kern="1200" baseline="-25000">
        <a:solidFill>
          <a:srgbClr val="003399"/>
        </a:solidFill>
        <a:latin typeface="Verdana" panose="020B0604030504040204" pitchFamily="34" charset="0"/>
        <a:ea typeface="MS PGothic" panose="020B0600070205080204" pitchFamily="34" charset="-128"/>
        <a:cs typeface="+mn-cs"/>
      </a:defRPr>
    </a:lvl4pPr>
    <a:lvl5pPr marL="1828800" algn="l" rtl="0" eaLnBrk="0" fontAlgn="base" hangingPunct="0">
      <a:spcBef>
        <a:spcPct val="0"/>
      </a:spcBef>
      <a:spcAft>
        <a:spcPct val="0"/>
      </a:spcAft>
      <a:defRPr sz="1000" kern="1200" baseline="-25000">
        <a:solidFill>
          <a:srgbClr val="003399"/>
        </a:solidFill>
        <a:latin typeface="Verdana" panose="020B0604030504040204" pitchFamily="34" charset="0"/>
        <a:ea typeface="MS PGothic" panose="020B0600070205080204" pitchFamily="34" charset="-128"/>
        <a:cs typeface="+mn-cs"/>
      </a:defRPr>
    </a:lvl5pPr>
    <a:lvl6pPr marL="2286000" algn="l" defTabSz="914400" rtl="0" eaLnBrk="1" latinLnBrk="0" hangingPunct="1">
      <a:defRPr sz="1000" kern="1200" baseline="-25000">
        <a:solidFill>
          <a:srgbClr val="003399"/>
        </a:solidFill>
        <a:latin typeface="Verdana" panose="020B0604030504040204" pitchFamily="34" charset="0"/>
        <a:ea typeface="MS PGothic" panose="020B0600070205080204" pitchFamily="34" charset="-128"/>
        <a:cs typeface="+mn-cs"/>
      </a:defRPr>
    </a:lvl6pPr>
    <a:lvl7pPr marL="2743200" algn="l" defTabSz="914400" rtl="0" eaLnBrk="1" latinLnBrk="0" hangingPunct="1">
      <a:defRPr sz="1000" kern="1200" baseline="-25000">
        <a:solidFill>
          <a:srgbClr val="003399"/>
        </a:solidFill>
        <a:latin typeface="Verdana" panose="020B0604030504040204" pitchFamily="34" charset="0"/>
        <a:ea typeface="MS PGothic" panose="020B0600070205080204" pitchFamily="34" charset="-128"/>
        <a:cs typeface="+mn-cs"/>
      </a:defRPr>
    </a:lvl7pPr>
    <a:lvl8pPr marL="3200400" algn="l" defTabSz="914400" rtl="0" eaLnBrk="1" latinLnBrk="0" hangingPunct="1">
      <a:defRPr sz="1000" kern="1200" baseline="-25000">
        <a:solidFill>
          <a:srgbClr val="003399"/>
        </a:solidFill>
        <a:latin typeface="Verdana" panose="020B0604030504040204" pitchFamily="34" charset="0"/>
        <a:ea typeface="MS PGothic" panose="020B0600070205080204" pitchFamily="34" charset="-128"/>
        <a:cs typeface="+mn-cs"/>
      </a:defRPr>
    </a:lvl8pPr>
    <a:lvl9pPr marL="3657600" algn="l" defTabSz="914400" rtl="0" eaLnBrk="1" latinLnBrk="0" hangingPunct="1">
      <a:defRPr sz="1000" kern="1200" baseline="-25000">
        <a:solidFill>
          <a:srgbClr val="003399"/>
        </a:solidFill>
        <a:latin typeface="Verdana" panose="020B060403050404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1188">
          <p15:clr>
            <a:srgbClr val="A4A3A4"/>
          </p15:clr>
        </p15:guide>
        <p15:guide id="2" pos="7549">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eu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prnPr frameSlides="1"/>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8AA"/>
    <a:srgbClr val="0079C1"/>
    <a:srgbClr val="FFFFFF"/>
    <a:srgbClr val="000000"/>
    <a:srgbClr val="0C63B4"/>
    <a:srgbClr val="0432FF"/>
    <a:srgbClr val="011893"/>
    <a:srgbClr val="008DCD"/>
    <a:srgbClr val="CDE9CA"/>
    <a:srgbClr val="B5DF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441"/>
    <p:restoredTop sz="93740"/>
  </p:normalViewPr>
  <p:slideViewPr>
    <p:cSldViewPr snapToGrid="0" snapToObjects="1">
      <p:cViewPr varScale="1">
        <p:scale>
          <a:sx n="106" d="100"/>
          <a:sy n="106" d="100"/>
        </p:scale>
        <p:origin x="744" y="176"/>
      </p:cViewPr>
      <p:guideLst>
        <p:guide orient="horz" pos="1188"/>
        <p:guide pos="754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2176"/>
    </p:cViewPr>
  </p:sorterViewPr>
  <p:notesViewPr>
    <p:cSldViewPr snapToGrid="0" snapToObjects="1">
      <p:cViewPr varScale="1">
        <p:scale>
          <a:sx n="57" d="100"/>
          <a:sy n="57" d="100"/>
        </p:scale>
        <p:origin x="-1704" y="-78"/>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5.fntdata"/><Relationship Id="rId3" Type="http://schemas.openxmlformats.org/officeDocument/2006/relationships/slideMaster" Target="slideMasters/slideMaster3.xml"/><Relationship Id="rId21" Type="http://schemas.openxmlformats.org/officeDocument/2006/relationships/handoutMaster" Target="handoutMasters/handoutMaster1.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4.fntdata"/><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3.fntdata"/><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ableStyles" Target="tableStyles.xml"/><Relationship Id="rId8"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967C278F-402F-46E3-83DD-BD9E83B5D5C4}"/>
              </a:ext>
            </a:extLst>
          </p:cNvPr>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0"/>
              </a:spcBef>
              <a:buFontTx/>
              <a:buNone/>
              <a:defRPr sz="1200" baseline="0">
                <a:solidFill>
                  <a:schemeClr val="bg1"/>
                </a:solidFill>
                <a:latin typeface="Verdana" charset="0"/>
                <a:ea typeface="ＭＳ Ｐゴシック" charset="0"/>
                <a:cs typeface="ＭＳ Ｐゴシック" charset="0"/>
              </a:defRPr>
            </a:lvl1pPr>
          </a:lstStyle>
          <a:p>
            <a:pPr>
              <a:defRPr/>
            </a:pPr>
            <a:endParaRPr lang="en-US"/>
          </a:p>
        </p:txBody>
      </p:sp>
      <p:sp>
        <p:nvSpPr>
          <p:cNvPr id="10243" name="Rectangle 3">
            <a:extLst>
              <a:ext uri="{FF2B5EF4-FFF2-40B4-BE49-F238E27FC236}">
                <a16:creationId xmlns:a16="http://schemas.microsoft.com/office/drawing/2014/main" id="{71830C9F-49FE-44F8-A64E-7006696A8DB0}"/>
              </a:ext>
            </a:extLst>
          </p:cNvPr>
          <p:cNvSpPr>
            <a:spLocks noGrp="1" noChangeArrowheads="1"/>
          </p:cNvSpPr>
          <p:nvPr>
            <p:ph type="dt" sz="quarter" idx="1"/>
          </p:nvPr>
        </p:nvSpPr>
        <p:spPr bwMode="auto">
          <a:xfrm>
            <a:off x="3851275"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buFontTx/>
              <a:buNone/>
              <a:defRPr sz="1200" baseline="0">
                <a:solidFill>
                  <a:schemeClr val="bg1"/>
                </a:solidFill>
              </a:defRPr>
            </a:lvl1pPr>
          </a:lstStyle>
          <a:p>
            <a:pPr>
              <a:defRPr/>
            </a:pPr>
            <a:fld id="{2406E913-40F3-4424-A404-C26EC0B05EE7}" type="datetime1">
              <a:rPr lang="nl-NL"/>
              <a:pPr>
                <a:defRPr/>
              </a:pPr>
              <a:t>22-09-2020</a:t>
            </a:fld>
            <a:endParaRPr lang="nl-NL"/>
          </a:p>
        </p:txBody>
      </p:sp>
      <p:sp>
        <p:nvSpPr>
          <p:cNvPr id="10244" name="Rectangle 4">
            <a:extLst>
              <a:ext uri="{FF2B5EF4-FFF2-40B4-BE49-F238E27FC236}">
                <a16:creationId xmlns:a16="http://schemas.microsoft.com/office/drawing/2014/main" id="{BA7996C6-4C8D-4AB5-A3D6-F1DAB2491A0F}"/>
              </a:ext>
            </a:extLst>
          </p:cNvPr>
          <p:cNvSpPr>
            <a:spLocks noGrp="1" noChangeArrowheads="1"/>
          </p:cNvSpPr>
          <p:nvPr>
            <p:ph type="ftr" sz="quarter" idx="2"/>
          </p:nvPr>
        </p:nvSpPr>
        <p:spPr bwMode="auto">
          <a:xfrm>
            <a:off x="0"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spcBef>
                <a:spcPct val="0"/>
              </a:spcBef>
              <a:buFontTx/>
              <a:buNone/>
              <a:defRPr sz="1200" baseline="0">
                <a:solidFill>
                  <a:schemeClr val="bg1"/>
                </a:solidFill>
              </a:defRPr>
            </a:lvl1pPr>
          </a:lstStyle>
          <a:p>
            <a:pPr>
              <a:defRPr/>
            </a:pPr>
            <a:r>
              <a:rPr lang="nl-NL"/>
              <a:t>© 2007 Conclusion</a:t>
            </a:r>
          </a:p>
        </p:txBody>
      </p:sp>
      <p:sp>
        <p:nvSpPr>
          <p:cNvPr id="10245" name="Rectangle 5">
            <a:extLst>
              <a:ext uri="{FF2B5EF4-FFF2-40B4-BE49-F238E27FC236}">
                <a16:creationId xmlns:a16="http://schemas.microsoft.com/office/drawing/2014/main" id="{6417E088-7FED-45EB-A1D2-37EE4269ED59}"/>
              </a:ext>
            </a:extLst>
          </p:cNvPr>
          <p:cNvSpPr>
            <a:spLocks noGrp="1" noChangeArrowheads="1"/>
          </p:cNvSpPr>
          <p:nvPr>
            <p:ph type="sldNum" sz="quarter" idx="3"/>
          </p:nvPr>
        </p:nvSpPr>
        <p:spPr bwMode="auto">
          <a:xfrm>
            <a:off x="3851275"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spcBef>
                <a:spcPct val="0"/>
              </a:spcBef>
              <a:buFontTx/>
              <a:buNone/>
              <a:defRPr sz="1200" baseline="0" smtClean="0">
                <a:solidFill>
                  <a:schemeClr val="bg1"/>
                </a:solidFill>
              </a:defRPr>
            </a:lvl1pPr>
          </a:lstStyle>
          <a:p>
            <a:pPr>
              <a:defRPr/>
            </a:pPr>
            <a:fld id="{FC11E507-A078-46D1-A720-377E0296524A}" type="slidenum">
              <a:rPr lang="nl-NL" altLang="nl-NL"/>
              <a:pPr>
                <a:defRPr/>
              </a:pPr>
              <a:t>‹nr.›</a:t>
            </a:fld>
            <a:endParaRPr lang="nl-NL" altLang="nl-NL"/>
          </a:p>
        </p:txBody>
      </p:sp>
    </p:spTree>
    <p:extLst>
      <p:ext uri="{BB962C8B-B14F-4D97-AF65-F5344CB8AC3E}">
        <p14:creationId xmlns:p14="http://schemas.microsoft.com/office/powerpoint/2010/main" val="37868569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E9F2CDA6-8B6D-427A-A841-4A91388A2BC3}"/>
              </a:ext>
            </a:extLst>
          </p:cNvPr>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20000"/>
              </a:spcBef>
              <a:buFontTx/>
              <a:buChar char="•"/>
              <a:defRPr sz="1200" baseline="0">
                <a:latin typeface="Verdana" charset="0"/>
                <a:ea typeface="ＭＳ Ｐゴシック" charset="0"/>
                <a:cs typeface="ＭＳ Ｐゴシック" charset="0"/>
              </a:defRPr>
            </a:lvl1pPr>
          </a:lstStyle>
          <a:p>
            <a:pPr>
              <a:defRPr/>
            </a:pPr>
            <a:endParaRPr lang="en-US"/>
          </a:p>
        </p:txBody>
      </p:sp>
      <p:sp>
        <p:nvSpPr>
          <p:cNvPr id="37891" name="Rectangle 3">
            <a:extLst>
              <a:ext uri="{FF2B5EF4-FFF2-40B4-BE49-F238E27FC236}">
                <a16:creationId xmlns:a16="http://schemas.microsoft.com/office/drawing/2014/main" id="{3C0F2894-2E35-4943-90BB-B5F7AB7CD71B}"/>
              </a:ext>
            </a:extLst>
          </p:cNvPr>
          <p:cNvSpPr>
            <a:spLocks noGrp="1" noChangeArrowheads="1"/>
          </p:cNvSpPr>
          <p:nvPr>
            <p:ph type="dt" idx="1"/>
          </p:nvPr>
        </p:nvSpPr>
        <p:spPr bwMode="auto">
          <a:xfrm>
            <a:off x="3851275"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20000"/>
              </a:spcBef>
              <a:buFontTx/>
              <a:buChar char="•"/>
              <a:defRPr sz="1200" baseline="0"/>
            </a:lvl1pPr>
          </a:lstStyle>
          <a:p>
            <a:pPr>
              <a:defRPr/>
            </a:pPr>
            <a:fld id="{C385D70D-37BE-4D45-B2DB-44F6D233C0D7}" type="datetime1">
              <a:rPr lang="nl-NL"/>
              <a:pPr>
                <a:defRPr/>
              </a:pPr>
              <a:t>22-09-2020</a:t>
            </a:fld>
            <a:endParaRPr lang="nl-NL"/>
          </a:p>
        </p:txBody>
      </p:sp>
      <p:sp>
        <p:nvSpPr>
          <p:cNvPr id="7172" name="Rectangle 4">
            <a:extLst>
              <a:ext uri="{FF2B5EF4-FFF2-40B4-BE49-F238E27FC236}">
                <a16:creationId xmlns:a16="http://schemas.microsoft.com/office/drawing/2014/main" id="{97CF8455-B4A9-48B7-814D-5E858771A3ED}"/>
              </a:ext>
            </a:extLst>
          </p:cNvPr>
          <p:cNvSpPr>
            <a:spLocks noGrp="1" noRot="1" noChangeAspect="1" noChangeArrowheads="1" noTextEdit="1"/>
          </p:cNvSpPr>
          <p:nvPr>
            <p:ph type="sldImg" idx="2"/>
          </p:nvPr>
        </p:nvSpPr>
        <p:spPr bwMode="auto">
          <a:xfrm>
            <a:off x="90488" y="744538"/>
            <a:ext cx="6616700"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3" name="Rectangle 5">
            <a:extLst>
              <a:ext uri="{FF2B5EF4-FFF2-40B4-BE49-F238E27FC236}">
                <a16:creationId xmlns:a16="http://schemas.microsoft.com/office/drawing/2014/main" id="{1AEA86CC-2B2E-4A90-A66D-FB1488D60197}"/>
              </a:ext>
            </a:extLst>
          </p:cNvPr>
          <p:cNvSpPr>
            <a:spLocks noGrp="1" noChangeArrowheads="1"/>
          </p:cNvSpPr>
          <p:nvPr>
            <p:ph type="body" sz="quarter" idx="3"/>
          </p:nvPr>
        </p:nvSpPr>
        <p:spPr bwMode="auto">
          <a:xfrm>
            <a:off x="906463" y="4714875"/>
            <a:ext cx="4984750" cy="4467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nl-NL" noProof="0"/>
              <a:t>Klik om de opmaakprofielen van de modeltekst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37894" name="Rectangle 6">
            <a:extLst>
              <a:ext uri="{FF2B5EF4-FFF2-40B4-BE49-F238E27FC236}">
                <a16:creationId xmlns:a16="http://schemas.microsoft.com/office/drawing/2014/main" id="{69E3F27E-64E6-4E07-B4F3-9ECF2D165EFD}"/>
              </a:ext>
            </a:extLst>
          </p:cNvPr>
          <p:cNvSpPr>
            <a:spLocks noGrp="1" noChangeArrowheads="1"/>
          </p:cNvSpPr>
          <p:nvPr>
            <p:ph type="ftr" sz="quarter" idx="4"/>
          </p:nvPr>
        </p:nvSpPr>
        <p:spPr bwMode="auto">
          <a:xfrm>
            <a:off x="0"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spcBef>
                <a:spcPct val="20000"/>
              </a:spcBef>
              <a:buFontTx/>
              <a:buChar char="•"/>
              <a:defRPr sz="1200" baseline="0"/>
            </a:lvl1pPr>
          </a:lstStyle>
          <a:p>
            <a:pPr>
              <a:defRPr/>
            </a:pPr>
            <a:r>
              <a:rPr lang="nl-NL"/>
              <a:t>© 2007 Conclusion</a:t>
            </a:r>
          </a:p>
        </p:txBody>
      </p:sp>
      <p:sp>
        <p:nvSpPr>
          <p:cNvPr id="37895" name="Rectangle 7">
            <a:extLst>
              <a:ext uri="{FF2B5EF4-FFF2-40B4-BE49-F238E27FC236}">
                <a16:creationId xmlns:a16="http://schemas.microsoft.com/office/drawing/2014/main" id="{80E9622D-FFA3-48D0-9F20-6829254B59F6}"/>
              </a:ext>
            </a:extLst>
          </p:cNvPr>
          <p:cNvSpPr>
            <a:spLocks noGrp="1" noChangeArrowheads="1"/>
          </p:cNvSpPr>
          <p:nvPr>
            <p:ph type="sldNum" sz="quarter" idx="5"/>
          </p:nvPr>
        </p:nvSpPr>
        <p:spPr bwMode="auto">
          <a:xfrm>
            <a:off x="3851275"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spcBef>
                <a:spcPct val="20000"/>
              </a:spcBef>
              <a:buFontTx/>
              <a:buChar char="•"/>
              <a:defRPr sz="1200" baseline="0" smtClean="0"/>
            </a:lvl1pPr>
          </a:lstStyle>
          <a:p>
            <a:pPr>
              <a:defRPr/>
            </a:pPr>
            <a:fld id="{A99BF139-A5C7-4C3B-BE70-FCDA75599B0B}" type="slidenum">
              <a:rPr lang="nl-NL" altLang="nl-NL"/>
              <a:pPr>
                <a:defRPr/>
              </a:pPr>
              <a:t>‹nr.›</a:t>
            </a:fld>
            <a:endParaRPr lang="nl-NL" altLang="nl-NL"/>
          </a:p>
        </p:txBody>
      </p:sp>
    </p:spTree>
    <p:extLst>
      <p:ext uri="{BB962C8B-B14F-4D97-AF65-F5344CB8AC3E}">
        <p14:creationId xmlns:p14="http://schemas.microsoft.com/office/powerpoint/2010/main" val="606680670"/>
      </p:ext>
    </p:extLst>
  </p:cSld>
  <p:clrMap bg1="lt1" tx1="dk1" bg2="lt2" tx2="dk2" accent1="accent1" accent2="accent2" accent3="accent3" accent4="accent4" accent5="accent5" accent6="accent6" hlink="hlink" folHlink="folHlink"/>
  <p:hf hdr="0"/>
  <p:notesStyle>
    <a:lvl1pPr algn="l" rtl="0" eaLnBrk="0" fontAlgn="base" hangingPunct="0">
      <a:spcBef>
        <a:spcPct val="30000"/>
      </a:spcBef>
      <a:spcAft>
        <a:spcPct val="0"/>
      </a:spcAft>
      <a:defRPr sz="1200" kern="1200">
        <a:solidFill>
          <a:schemeClr val="tx1"/>
        </a:solidFill>
        <a:latin typeface="Times" pitchFamily="-111" charset="0"/>
        <a:ea typeface="MS PGothic" pitchFamily="34"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pitchFamily="-111"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Times" pitchFamily="-111"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Times" pitchFamily="-111"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Times" pitchFamily="-111"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Toetsbare einddoelen gaat om toetsen en beoordelen.</a:t>
            </a:r>
          </a:p>
          <a:p>
            <a:r>
              <a:rPr lang="nl-NL" dirty="0"/>
              <a:t>Continue ontwikkeling vraagt om coaching en begeleiding.</a:t>
            </a:r>
          </a:p>
          <a:p>
            <a:r>
              <a:rPr lang="nl-NL" dirty="0"/>
              <a:t>Toevertrouwde handelingen chirurgie, leunen sterk op handelingen/vaardigheden (waarbij ontwikkeling in andere gebieden noodzakelijk is).</a:t>
            </a:r>
          </a:p>
          <a:p>
            <a:r>
              <a:rPr lang="nl-NL" dirty="0" err="1"/>
              <a:t>Werkgerelateerde</a:t>
            </a:r>
            <a:r>
              <a:rPr lang="nl-NL" dirty="0"/>
              <a:t> competenties: los komen van stramien CanMEDS. Aspecten blijven van belang: communicatie bijvoorbeeld. Maar teamwerk kan een betere manier van organiseren van de opleiding geven. Daarnaast heeft Scherp 2.0 doelmatigheid, medisch leiderschap en ouderzorg uitgelicht. Het nieuwe Europese curriculum voor de opleiding tot gynaecoloog wat volgende maand door EBCOG wordt gepresenteerd heeft CanMEDS de deur uit gedaan en vat alles samen onder </a:t>
            </a:r>
            <a:r>
              <a:rPr lang="nl-NL" dirty="0" err="1"/>
              <a:t>patient-centred</a:t>
            </a:r>
            <a:r>
              <a:rPr lang="nl-NL" dirty="0"/>
              <a:t> care, teamwork en system-</a:t>
            </a:r>
            <a:r>
              <a:rPr lang="nl-NL" dirty="0" err="1"/>
              <a:t>based</a:t>
            </a:r>
            <a:r>
              <a:rPr lang="nl-NL" dirty="0"/>
              <a:t> </a:t>
            </a:r>
            <a:r>
              <a:rPr lang="nl-NL" dirty="0" err="1"/>
              <a:t>practice</a:t>
            </a:r>
            <a:r>
              <a:rPr lang="nl-NL" dirty="0"/>
              <a:t>.</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07C86B-3396-A547-978E-DB1D5515FAA5}"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306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Toevertrouwde handelingen chirurgie, leunen sterk op handelingen/vaardigheden (waarbij ontwikkeling in andere gebieden noodzakelijk is).</a:t>
            </a:r>
          </a:p>
          <a:p>
            <a:r>
              <a:rPr lang="nl-NL" dirty="0" err="1"/>
              <a:t>Werkgerelateerde</a:t>
            </a:r>
            <a:r>
              <a:rPr lang="nl-NL" dirty="0"/>
              <a:t> competenties: los komen van stramien CanMEDS. Aspecten blijven van belang: communicatie bijvoorbeeld. Maar teamwerk kan een betere manier van organiseren van de opleiding geven. Daarnaast heeft Scherp 2.0 doelmatigheid, medisch leiderschap en ouderzorg uitgelicht. Het nieuwe Europese curriculum voor de opleiding tot gynaecoloog wat volgende maand door EBCOG wordt gepresenteerd heeft CanMEDS de deur uit gedaan en vat alles samen onder </a:t>
            </a:r>
            <a:r>
              <a:rPr lang="nl-NL" dirty="0" err="1"/>
              <a:t>patient-centred</a:t>
            </a:r>
            <a:r>
              <a:rPr lang="nl-NL" dirty="0"/>
              <a:t> care, teamwork en system-</a:t>
            </a:r>
            <a:r>
              <a:rPr lang="nl-NL" dirty="0" err="1"/>
              <a:t>based</a:t>
            </a:r>
            <a:r>
              <a:rPr lang="nl-NL" dirty="0"/>
              <a:t> </a:t>
            </a:r>
            <a:r>
              <a:rPr lang="nl-NL" dirty="0" err="1"/>
              <a:t>practice</a:t>
            </a:r>
            <a:r>
              <a:rPr lang="nl-NL" dirty="0"/>
              <a:t>.</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07C86B-3396-A547-978E-DB1D5515FAA5}"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2815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l-NL" sz="1200" kern="1200" dirty="0">
                <a:solidFill>
                  <a:schemeClr val="tx1"/>
                </a:solidFill>
                <a:latin typeface="Times" pitchFamily="-111" charset="0"/>
                <a:ea typeface="MS PGothic" pitchFamily="34" charset="-128"/>
                <a:cs typeface="ＭＳ Ｐゴシック" charset="-128"/>
              </a:rPr>
              <a:t>Indeling past zoveel mogelijk bij het werk van AIOS en omvang zo gekozen dat groei in functioneren gedurende de opleiding zichtbaar is. </a:t>
            </a:r>
          </a:p>
          <a:p>
            <a:endParaRPr lang="nl-NL" dirty="0"/>
          </a:p>
        </p:txBody>
      </p:sp>
      <p:sp>
        <p:nvSpPr>
          <p:cNvPr id="4" name="Tijdelijke aanduiding voor datum 3"/>
          <p:cNvSpPr>
            <a:spLocks noGrp="1"/>
          </p:cNvSpPr>
          <p:nvPr>
            <p:ph type="dt" idx="1"/>
          </p:nvPr>
        </p:nvSpPr>
        <p:spPr/>
        <p:txBody>
          <a:bodyPr/>
          <a:lstStyle/>
          <a:p>
            <a:pPr>
              <a:defRPr/>
            </a:pPr>
            <a:fld id="{C385D70D-37BE-4D45-B2DB-44F6D233C0D7}" type="datetime1">
              <a:rPr lang="nl-NL" smtClean="0"/>
              <a:pPr>
                <a:defRPr/>
              </a:pPr>
              <a:t>22-09-2020</a:t>
            </a:fld>
            <a:endParaRPr lang="nl-NL"/>
          </a:p>
        </p:txBody>
      </p:sp>
      <p:sp>
        <p:nvSpPr>
          <p:cNvPr id="5" name="Tijdelijke aanduiding voor voettekst 4"/>
          <p:cNvSpPr>
            <a:spLocks noGrp="1"/>
          </p:cNvSpPr>
          <p:nvPr>
            <p:ph type="ftr" sz="quarter" idx="4"/>
          </p:nvPr>
        </p:nvSpPr>
        <p:spPr/>
        <p:txBody>
          <a:bodyPr/>
          <a:lstStyle/>
          <a:p>
            <a:pPr>
              <a:defRPr/>
            </a:pPr>
            <a:r>
              <a:rPr lang="nl-NL"/>
              <a:t>© 2007 Conclusion</a:t>
            </a:r>
          </a:p>
        </p:txBody>
      </p:sp>
      <p:sp>
        <p:nvSpPr>
          <p:cNvPr id="6" name="Tijdelijke aanduiding voor dianummer 5"/>
          <p:cNvSpPr>
            <a:spLocks noGrp="1"/>
          </p:cNvSpPr>
          <p:nvPr>
            <p:ph type="sldNum" sz="quarter" idx="5"/>
          </p:nvPr>
        </p:nvSpPr>
        <p:spPr/>
        <p:txBody>
          <a:bodyPr/>
          <a:lstStyle/>
          <a:p>
            <a:pPr>
              <a:defRPr/>
            </a:pPr>
            <a:fld id="{A99BF139-A5C7-4C3B-BE70-FCDA75599B0B}" type="slidenum">
              <a:rPr lang="nl-NL" altLang="nl-NL" smtClean="0"/>
              <a:pPr>
                <a:defRPr/>
              </a:pPr>
              <a:t>10</a:t>
            </a:fld>
            <a:endParaRPr lang="nl-NL" altLang="nl-NL"/>
          </a:p>
        </p:txBody>
      </p:sp>
    </p:spTree>
    <p:extLst>
      <p:ext uri="{BB962C8B-B14F-4D97-AF65-F5344CB8AC3E}">
        <p14:creationId xmlns:p14="http://schemas.microsoft.com/office/powerpoint/2010/main" val="871805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7 competenties naar 3</a:t>
            </a:r>
          </a:p>
          <a:p>
            <a:r>
              <a:rPr lang="nl-NL" dirty="0"/>
              <a:t>15 </a:t>
            </a:r>
            <a:r>
              <a:rPr lang="nl-NL" dirty="0" err="1"/>
              <a:t>epas</a:t>
            </a:r>
            <a:r>
              <a:rPr lang="nl-NL" dirty="0"/>
              <a:t> naar 8</a:t>
            </a:r>
          </a:p>
          <a:p>
            <a:r>
              <a:rPr lang="nl-NL" dirty="0"/>
              <a:t>5 </a:t>
            </a:r>
            <a:r>
              <a:rPr lang="nl-NL" dirty="0" err="1"/>
              <a:t>zelfstyandigheidsniveaus</a:t>
            </a:r>
            <a:r>
              <a:rPr lang="nl-NL" dirty="0"/>
              <a:t> naar 3</a:t>
            </a:r>
          </a:p>
          <a:p>
            <a:r>
              <a:rPr lang="nl-NL" dirty="0" err="1"/>
              <a:t>Themas</a:t>
            </a:r>
            <a:r>
              <a:rPr lang="nl-NL" dirty="0"/>
              <a:t> legitimeren aandacht voor ontwikkeling, aandacht voor holistische ontwikkeling persoon</a:t>
            </a:r>
          </a:p>
        </p:txBody>
      </p:sp>
      <p:sp>
        <p:nvSpPr>
          <p:cNvPr id="4" name="Tijdelijke aanduiding voor datum 3"/>
          <p:cNvSpPr>
            <a:spLocks noGrp="1"/>
          </p:cNvSpPr>
          <p:nvPr>
            <p:ph type="dt" idx="1"/>
          </p:nvPr>
        </p:nvSpPr>
        <p:spPr/>
        <p:txBody>
          <a:bodyPr/>
          <a:lstStyle/>
          <a:p>
            <a:pPr>
              <a:defRPr/>
            </a:pPr>
            <a:fld id="{C385D70D-37BE-4D45-B2DB-44F6D233C0D7}" type="datetime1">
              <a:rPr lang="nl-NL" smtClean="0"/>
              <a:pPr>
                <a:defRPr/>
              </a:pPr>
              <a:t>22-09-2020</a:t>
            </a:fld>
            <a:endParaRPr lang="nl-NL"/>
          </a:p>
        </p:txBody>
      </p:sp>
      <p:sp>
        <p:nvSpPr>
          <p:cNvPr id="5" name="Tijdelijke aanduiding voor voettekst 4"/>
          <p:cNvSpPr>
            <a:spLocks noGrp="1"/>
          </p:cNvSpPr>
          <p:nvPr>
            <p:ph type="ftr" sz="quarter" idx="4"/>
          </p:nvPr>
        </p:nvSpPr>
        <p:spPr/>
        <p:txBody>
          <a:bodyPr/>
          <a:lstStyle/>
          <a:p>
            <a:pPr>
              <a:defRPr/>
            </a:pPr>
            <a:r>
              <a:rPr lang="nl-NL"/>
              <a:t>© 2007 Conclusion</a:t>
            </a:r>
          </a:p>
        </p:txBody>
      </p:sp>
      <p:sp>
        <p:nvSpPr>
          <p:cNvPr id="6" name="Tijdelijke aanduiding voor dianummer 5"/>
          <p:cNvSpPr>
            <a:spLocks noGrp="1"/>
          </p:cNvSpPr>
          <p:nvPr>
            <p:ph type="sldNum" sz="quarter" idx="5"/>
          </p:nvPr>
        </p:nvSpPr>
        <p:spPr/>
        <p:txBody>
          <a:bodyPr/>
          <a:lstStyle/>
          <a:p>
            <a:pPr>
              <a:defRPr/>
            </a:pPr>
            <a:fld id="{A99BF139-A5C7-4C3B-BE70-FCDA75599B0B}" type="slidenum">
              <a:rPr lang="nl-NL" altLang="nl-NL" smtClean="0"/>
              <a:pPr>
                <a:defRPr/>
              </a:pPr>
              <a:t>15</a:t>
            </a:fld>
            <a:endParaRPr lang="nl-NL" altLang="nl-NL"/>
          </a:p>
        </p:txBody>
      </p:sp>
    </p:spTree>
    <p:extLst>
      <p:ext uri="{BB962C8B-B14F-4D97-AF65-F5344CB8AC3E}">
        <p14:creationId xmlns:p14="http://schemas.microsoft.com/office/powerpoint/2010/main" val="3464041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AB3C9ACC-CA85-4C67-89AA-DA115A9390E6}"/>
              </a:ext>
            </a:extLst>
          </p:cNvPr>
          <p:cNvSpPr>
            <a:spLocks noGrp="1" noRot="1" noChangeAspect="1" noChangeArrowheads="1" noTextEdit="1"/>
          </p:cNvSpPr>
          <p:nvPr>
            <p:ph type="sldImg"/>
          </p:nvPr>
        </p:nvSpPr>
        <p:spPr>
          <a:ln/>
        </p:spPr>
      </p:sp>
      <p:sp>
        <p:nvSpPr>
          <p:cNvPr id="13315" name="Rectangle 3">
            <a:extLst>
              <a:ext uri="{FF2B5EF4-FFF2-40B4-BE49-F238E27FC236}">
                <a16:creationId xmlns:a16="http://schemas.microsoft.com/office/drawing/2014/main" id="{D689A0E2-0BF8-4049-BB10-F288C99D2D0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nl-NL">
              <a:latin typeface="Times" panose="02020603060405020304" pitchFamily="18" charset="0"/>
            </a:endParaRPr>
          </a:p>
        </p:txBody>
      </p:sp>
    </p:spTree>
    <p:extLst>
      <p:ext uri="{BB962C8B-B14F-4D97-AF65-F5344CB8AC3E}">
        <p14:creationId xmlns:p14="http://schemas.microsoft.com/office/powerpoint/2010/main" val="16906736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9EECCABA-DE70-48D3-977B-87765A51A658}"/>
              </a:ext>
            </a:extLst>
          </p:cNvPr>
          <p:cNvSpPr>
            <a:spLocks noChangeArrowheads="1"/>
          </p:cNvSpPr>
          <p:nvPr userDrawn="1"/>
        </p:nvSpPr>
        <p:spPr bwMode="auto">
          <a:xfrm>
            <a:off x="0" y="3429000"/>
            <a:ext cx="12192000" cy="3429000"/>
          </a:xfrm>
          <a:prstGeom prst="rect">
            <a:avLst/>
          </a:prstGeom>
          <a:solidFill>
            <a:srgbClr val="0079C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1000" baseline="-25000">
                <a:solidFill>
                  <a:srgbClr val="003399"/>
                </a:solidFill>
                <a:latin typeface="Verdana" panose="020B0604030504040204" pitchFamily="34" charset="0"/>
                <a:ea typeface="MS PGothic" panose="020B0600070205080204" pitchFamily="34" charset="-128"/>
              </a:defRPr>
            </a:lvl1pPr>
            <a:lvl2pPr marL="742950" indent="-285750">
              <a:spcBef>
                <a:spcPct val="20000"/>
              </a:spcBef>
              <a:buChar char="•"/>
              <a:defRPr sz="1000" baseline="-25000">
                <a:solidFill>
                  <a:srgbClr val="003399"/>
                </a:solidFill>
                <a:latin typeface="Verdana" panose="020B0604030504040204" pitchFamily="34" charset="0"/>
                <a:ea typeface="MS PGothic" panose="020B0600070205080204" pitchFamily="34" charset="-128"/>
              </a:defRPr>
            </a:lvl2pPr>
            <a:lvl3pPr marL="1143000" indent="-228600">
              <a:spcBef>
                <a:spcPct val="20000"/>
              </a:spcBef>
              <a:buChar char="•"/>
              <a:defRPr sz="1000" baseline="-25000">
                <a:solidFill>
                  <a:srgbClr val="003399"/>
                </a:solidFill>
                <a:latin typeface="Verdana" panose="020B0604030504040204" pitchFamily="34" charset="0"/>
                <a:ea typeface="MS PGothic" panose="020B0600070205080204" pitchFamily="34" charset="-128"/>
              </a:defRPr>
            </a:lvl3pPr>
            <a:lvl4pPr marL="1600200" indent="-228600">
              <a:spcBef>
                <a:spcPct val="20000"/>
              </a:spcBef>
              <a:buChar char="•"/>
              <a:defRPr sz="1000" baseline="-25000">
                <a:solidFill>
                  <a:srgbClr val="003399"/>
                </a:solidFill>
                <a:latin typeface="Verdana" panose="020B0604030504040204" pitchFamily="34" charset="0"/>
                <a:ea typeface="MS PGothic" panose="020B0600070205080204" pitchFamily="34" charset="-128"/>
              </a:defRPr>
            </a:lvl4pPr>
            <a:lvl5pPr marL="2057400" indent="-228600">
              <a:spcBef>
                <a:spcPct val="20000"/>
              </a:spcBef>
              <a:buChar char="•"/>
              <a:defRPr sz="1000" baseline="-25000">
                <a:solidFill>
                  <a:srgbClr val="003399"/>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har char="•"/>
              <a:defRPr sz="1000" baseline="-25000">
                <a:solidFill>
                  <a:srgbClr val="003399"/>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har char="•"/>
              <a:defRPr sz="1000" baseline="-25000">
                <a:solidFill>
                  <a:srgbClr val="003399"/>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har char="•"/>
              <a:defRPr sz="1000" baseline="-25000">
                <a:solidFill>
                  <a:srgbClr val="003399"/>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har char="•"/>
              <a:defRPr sz="1000" baseline="-25000">
                <a:solidFill>
                  <a:srgbClr val="003399"/>
                </a:solidFill>
                <a:latin typeface="Verdana" panose="020B0604030504040204" pitchFamily="34" charset="0"/>
                <a:ea typeface="MS PGothic" panose="020B0600070205080204" pitchFamily="34" charset="-128"/>
              </a:defRPr>
            </a:lvl9pPr>
          </a:lstStyle>
          <a:p>
            <a:pPr eaLnBrk="1" hangingPunct="1"/>
            <a:endParaRPr lang="en-US" altLang="nl-NL"/>
          </a:p>
        </p:txBody>
      </p:sp>
      <p:sp>
        <p:nvSpPr>
          <p:cNvPr id="6" name="Rectangle 9">
            <a:extLst>
              <a:ext uri="{FF2B5EF4-FFF2-40B4-BE49-F238E27FC236}">
                <a16:creationId xmlns:a16="http://schemas.microsoft.com/office/drawing/2014/main" id="{1808C0BE-66E8-44DD-894D-E43BFD1DDF1F}"/>
              </a:ext>
            </a:extLst>
          </p:cNvPr>
          <p:cNvSpPr>
            <a:spLocks noChangeArrowheads="1"/>
          </p:cNvSpPr>
          <p:nvPr userDrawn="1"/>
        </p:nvSpPr>
        <p:spPr bwMode="auto">
          <a:xfrm>
            <a:off x="7569668" y="0"/>
            <a:ext cx="4114800" cy="15113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a:spcBef>
                <a:spcPct val="20000"/>
              </a:spcBef>
              <a:buChar char="•"/>
              <a:defRPr sz="1000" baseline="-25000">
                <a:solidFill>
                  <a:srgbClr val="003399"/>
                </a:solidFill>
                <a:latin typeface="Verdana" panose="020B0604030504040204" pitchFamily="34" charset="0"/>
                <a:ea typeface="MS PGothic" panose="020B0600070205080204" pitchFamily="34" charset="-128"/>
              </a:defRPr>
            </a:lvl1pPr>
            <a:lvl2pPr marL="742950" indent="-285750">
              <a:spcBef>
                <a:spcPct val="20000"/>
              </a:spcBef>
              <a:buChar char="•"/>
              <a:defRPr sz="1000" baseline="-25000">
                <a:solidFill>
                  <a:srgbClr val="003399"/>
                </a:solidFill>
                <a:latin typeface="Verdana" panose="020B0604030504040204" pitchFamily="34" charset="0"/>
                <a:ea typeface="MS PGothic" panose="020B0600070205080204" pitchFamily="34" charset="-128"/>
              </a:defRPr>
            </a:lvl2pPr>
            <a:lvl3pPr marL="1143000" indent="-228600">
              <a:spcBef>
                <a:spcPct val="20000"/>
              </a:spcBef>
              <a:buChar char="•"/>
              <a:defRPr sz="1000" baseline="-25000">
                <a:solidFill>
                  <a:srgbClr val="003399"/>
                </a:solidFill>
                <a:latin typeface="Verdana" panose="020B0604030504040204" pitchFamily="34" charset="0"/>
                <a:ea typeface="MS PGothic" panose="020B0600070205080204" pitchFamily="34" charset="-128"/>
              </a:defRPr>
            </a:lvl3pPr>
            <a:lvl4pPr marL="1600200" indent="-228600">
              <a:spcBef>
                <a:spcPct val="20000"/>
              </a:spcBef>
              <a:buChar char="•"/>
              <a:defRPr sz="1000" baseline="-25000">
                <a:solidFill>
                  <a:srgbClr val="003399"/>
                </a:solidFill>
                <a:latin typeface="Verdana" panose="020B0604030504040204" pitchFamily="34" charset="0"/>
                <a:ea typeface="MS PGothic" panose="020B0600070205080204" pitchFamily="34" charset="-128"/>
              </a:defRPr>
            </a:lvl4pPr>
            <a:lvl5pPr marL="2057400" indent="-228600">
              <a:spcBef>
                <a:spcPct val="20000"/>
              </a:spcBef>
              <a:buChar char="•"/>
              <a:defRPr sz="1000" baseline="-25000">
                <a:solidFill>
                  <a:srgbClr val="003399"/>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har char="•"/>
              <a:defRPr sz="1000" baseline="-25000">
                <a:solidFill>
                  <a:srgbClr val="003399"/>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har char="•"/>
              <a:defRPr sz="1000" baseline="-25000">
                <a:solidFill>
                  <a:srgbClr val="003399"/>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har char="•"/>
              <a:defRPr sz="1000" baseline="-25000">
                <a:solidFill>
                  <a:srgbClr val="003399"/>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har char="•"/>
              <a:defRPr sz="1000" baseline="-25000">
                <a:solidFill>
                  <a:srgbClr val="003399"/>
                </a:solidFill>
                <a:latin typeface="Verdana" panose="020B0604030504040204" pitchFamily="34" charset="0"/>
                <a:ea typeface="MS PGothic" panose="020B0600070205080204" pitchFamily="34" charset="-128"/>
              </a:defRPr>
            </a:lvl9pPr>
          </a:lstStyle>
          <a:p>
            <a:pPr eaLnBrk="1" hangingPunct="1"/>
            <a:endParaRPr lang="en-US" altLang="nl-NL"/>
          </a:p>
        </p:txBody>
      </p:sp>
      <p:pic>
        <p:nvPicPr>
          <p:cNvPr id="7" name="Picture 11" descr="NVOG_Logo_RGB.jpg">
            <a:extLst>
              <a:ext uri="{FF2B5EF4-FFF2-40B4-BE49-F238E27FC236}">
                <a16:creationId xmlns:a16="http://schemas.microsoft.com/office/drawing/2014/main" id="{B127BA61-96AC-4AD1-8B3B-006F299DF40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9300" y="277813"/>
            <a:ext cx="1069340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0"/>
          <p:cNvSpPr>
            <a:spLocks noGrp="1"/>
          </p:cNvSpPr>
          <p:nvPr>
            <p:ph type="body" sz="quarter" idx="10"/>
          </p:nvPr>
        </p:nvSpPr>
        <p:spPr>
          <a:xfrm>
            <a:off x="0" y="3771900"/>
            <a:ext cx="12192000" cy="609600"/>
          </a:xfrm>
          <a:prstGeom prst="rect">
            <a:avLst/>
          </a:prstGeom>
        </p:spPr>
        <p:txBody>
          <a:bodyPr/>
          <a:lstStyle>
            <a:lvl1pPr algn="ctr">
              <a:buNone/>
              <a:defRPr sz="2600" b="1" i="1">
                <a:solidFill>
                  <a:schemeClr val="accent3"/>
                </a:solidFill>
                <a:latin typeface="+mn-lt"/>
              </a:defRPr>
            </a:lvl1pPr>
          </a:lstStyle>
          <a:p>
            <a:pPr lvl="0"/>
            <a:r>
              <a:rPr lang="en-US" dirty="0"/>
              <a:t>Click to edit Master text style</a:t>
            </a:r>
          </a:p>
        </p:txBody>
      </p:sp>
      <p:sp>
        <p:nvSpPr>
          <p:cNvPr id="17" name="Text Placeholder 16"/>
          <p:cNvSpPr>
            <a:spLocks noGrp="1"/>
          </p:cNvSpPr>
          <p:nvPr>
            <p:ph type="body" sz="quarter" idx="11"/>
          </p:nvPr>
        </p:nvSpPr>
        <p:spPr>
          <a:xfrm>
            <a:off x="0" y="4584700"/>
            <a:ext cx="12192000" cy="596900"/>
          </a:xfrm>
          <a:prstGeom prst="rect">
            <a:avLst/>
          </a:prstGeom>
        </p:spPr>
        <p:txBody>
          <a:bodyPr/>
          <a:lstStyle>
            <a:lvl1pPr algn="ctr">
              <a:buNone/>
              <a:defRPr sz="1600">
                <a:solidFill>
                  <a:schemeClr val="bg1"/>
                </a:solidFill>
              </a:defRPr>
            </a:lvl1pPr>
          </a:lstStyle>
          <a:p>
            <a:pPr lvl="0"/>
            <a:r>
              <a:rPr lang="en-US" dirty="0"/>
              <a:t>Click to edit Master text styles</a:t>
            </a:r>
          </a:p>
        </p:txBody>
      </p:sp>
      <p:sp>
        <p:nvSpPr>
          <p:cNvPr id="19" name="Text Placeholder 18"/>
          <p:cNvSpPr>
            <a:spLocks noGrp="1"/>
          </p:cNvSpPr>
          <p:nvPr>
            <p:ph type="body" sz="quarter" idx="12"/>
          </p:nvPr>
        </p:nvSpPr>
        <p:spPr>
          <a:xfrm>
            <a:off x="0" y="5270500"/>
            <a:ext cx="12192000" cy="571500"/>
          </a:xfrm>
          <a:prstGeom prst="rect">
            <a:avLst/>
          </a:prstGeom>
        </p:spPr>
        <p:txBody>
          <a:bodyPr/>
          <a:lstStyle>
            <a:lvl1pPr algn="ctr">
              <a:buNone/>
              <a:defRPr sz="1400" i="1">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29109491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Titelstijl van model bewerken</a:t>
            </a:r>
            <a:endParaRPr lang="en-US" dirty="0"/>
          </a:p>
        </p:txBody>
      </p:sp>
      <p:sp>
        <p:nvSpPr>
          <p:cNvPr id="3" name="Content Placeholder 2"/>
          <p:cNvSpPr>
            <a:spLocks noGrp="1"/>
          </p:cNvSpPr>
          <p:nvPr>
            <p:ph idx="1"/>
          </p:nvPr>
        </p:nvSpPr>
        <p:spPr/>
        <p:txBody>
          <a:bodyPr anchor="ct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02072CC6-5D12-E540-A08D-9C40D2093490}" type="datetimeFigureOut">
              <a:rPr lang="nl-NL" smtClean="0"/>
              <a:t>22-09-2020</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56E6F54-4F95-9242-9B5A-83694EC436AF}" type="slidenum">
              <a:rPr lang="nl-NL" smtClean="0"/>
              <a:t>‹nr.›</a:t>
            </a:fld>
            <a:endParaRPr lang="nl-NL"/>
          </a:p>
        </p:txBody>
      </p:sp>
    </p:spTree>
    <p:extLst>
      <p:ext uri="{BB962C8B-B14F-4D97-AF65-F5344CB8AC3E}">
        <p14:creationId xmlns:p14="http://schemas.microsoft.com/office/powerpoint/2010/main" val="3999055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nl-NL"/>
              <a:t>Titelstijl van model bewerken</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en-US" dirty="0"/>
          </a:p>
        </p:txBody>
      </p:sp>
      <p:sp>
        <p:nvSpPr>
          <p:cNvPr id="4" name="Date Placeholder 3"/>
          <p:cNvSpPr>
            <a:spLocks noGrp="1"/>
          </p:cNvSpPr>
          <p:nvPr>
            <p:ph type="dt" sz="half" idx="10"/>
          </p:nvPr>
        </p:nvSpPr>
        <p:spPr/>
        <p:txBody>
          <a:bodyPr/>
          <a:lstStyle/>
          <a:p>
            <a:fld id="{02072CC6-5D12-E540-A08D-9C40D2093490}" type="datetimeFigureOut">
              <a:rPr lang="nl-NL" smtClean="0"/>
              <a:t>22-09-2020</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56E6F54-4F95-9242-9B5A-83694EC436AF}" type="slidenum">
              <a:rPr lang="nl-NL" smtClean="0"/>
              <a:t>‹nr.›</a:t>
            </a:fld>
            <a:endParaRPr lang="nl-NL"/>
          </a:p>
        </p:txBody>
      </p:sp>
    </p:spTree>
    <p:extLst>
      <p:ext uri="{BB962C8B-B14F-4D97-AF65-F5344CB8AC3E}">
        <p14:creationId xmlns:p14="http://schemas.microsoft.com/office/powerpoint/2010/main" val="1466913476"/>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Titelstijl van model bewerken</a:t>
            </a:r>
            <a:endParaRPr lang="en-US" dirty="0"/>
          </a:p>
        </p:txBody>
      </p:sp>
      <p:sp>
        <p:nvSpPr>
          <p:cNvPr id="3" name="Content Placeholder 2"/>
          <p:cNvSpPr>
            <a:spLocks noGrp="1"/>
          </p:cNvSpPr>
          <p:nvPr>
            <p:ph idx="1"/>
          </p:nvPr>
        </p:nvSpPr>
        <p:spPr/>
        <p:txBody>
          <a:bodyPr anchor="ct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02072CC6-5D12-E540-A08D-9C40D2093490}" type="datetimeFigureOut">
              <a:rPr lang="nl-NL" smtClean="0"/>
              <a:t>22-09-2020</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56E6F54-4F95-9242-9B5A-83694EC436AF}" type="slidenum">
              <a:rPr lang="nl-NL" smtClean="0"/>
              <a:t>‹nr.›</a:t>
            </a:fld>
            <a:endParaRPr lang="nl-NL"/>
          </a:p>
        </p:txBody>
      </p:sp>
    </p:spTree>
    <p:extLst>
      <p:ext uri="{BB962C8B-B14F-4D97-AF65-F5344CB8AC3E}">
        <p14:creationId xmlns:p14="http://schemas.microsoft.com/office/powerpoint/2010/main" val="8105348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nl-NL"/>
              <a:t>Titelstijl van model bewerken</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tekststijl van het model te bewerken</a:t>
            </a:r>
          </a:p>
        </p:txBody>
      </p:sp>
      <p:sp>
        <p:nvSpPr>
          <p:cNvPr id="4" name="Date Placeholder 3"/>
          <p:cNvSpPr>
            <a:spLocks noGrp="1"/>
          </p:cNvSpPr>
          <p:nvPr>
            <p:ph type="dt" sz="half" idx="10"/>
          </p:nvPr>
        </p:nvSpPr>
        <p:spPr/>
        <p:txBody>
          <a:bodyPr/>
          <a:lstStyle/>
          <a:p>
            <a:fld id="{02072CC6-5D12-E540-A08D-9C40D2093490}" type="datetimeFigureOut">
              <a:rPr lang="nl-NL" smtClean="0"/>
              <a:t>22-09-2020</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56E6F54-4F95-9242-9B5A-83694EC436AF}" type="slidenum">
              <a:rPr lang="nl-NL" smtClean="0"/>
              <a:t>‹nr.›</a:t>
            </a:fld>
            <a:endParaRPr lang="nl-NL"/>
          </a:p>
        </p:txBody>
      </p:sp>
    </p:spTree>
    <p:extLst>
      <p:ext uri="{BB962C8B-B14F-4D97-AF65-F5344CB8AC3E}">
        <p14:creationId xmlns:p14="http://schemas.microsoft.com/office/powerpoint/2010/main" val="2077611748"/>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Titelstijl van model bewerken</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02072CC6-5D12-E540-A08D-9C40D2093490}" type="datetimeFigureOut">
              <a:rPr lang="nl-NL" smtClean="0"/>
              <a:t>22-09-2020</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356E6F54-4F95-9242-9B5A-83694EC436AF}" type="slidenum">
              <a:rPr lang="nl-NL" smtClean="0"/>
              <a:t>‹nr.›</a:t>
            </a:fld>
            <a:endParaRPr lang="nl-NL"/>
          </a:p>
        </p:txBody>
      </p:sp>
    </p:spTree>
    <p:extLst>
      <p:ext uri="{BB962C8B-B14F-4D97-AF65-F5344CB8AC3E}">
        <p14:creationId xmlns:p14="http://schemas.microsoft.com/office/powerpoint/2010/main" val="21470094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Titelstijl van model bewerken</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02072CC6-5D12-E540-A08D-9C40D2093490}" type="datetimeFigureOut">
              <a:rPr lang="nl-NL" smtClean="0"/>
              <a:t>22-09-2020</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356E6F54-4F95-9242-9B5A-83694EC436AF}" type="slidenum">
              <a:rPr lang="nl-NL" smtClean="0"/>
              <a:t>‹nr.›</a:t>
            </a:fld>
            <a:endParaRPr lang="nl-NL"/>
          </a:p>
        </p:txBody>
      </p:sp>
    </p:spTree>
    <p:extLst>
      <p:ext uri="{BB962C8B-B14F-4D97-AF65-F5344CB8AC3E}">
        <p14:creationId xmlns:p14="http://schemas.microsoft.com/office/powerpoint/2010/main" val="19155039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Titelstijl van model bewerken</a:t>
            </a:r>
            <a:endParaRPr lang="en-US" dirty="0"/>
          </a:p>
        </p:txBody>
      </p:sp>
      <p:sp>
        <p:nvSpPr>
          <p:cNvPr id="3" name="Date Placeholder 2"/>
          <p:cNvSpPr>
            <a:spLocks noGrp="1"/>
          </p:cNvSpPr>
          <p:nvPr>
            <p:ph type="dt" sz="half" idx="10"/>
          </p:nvPr>
        </p:nvSpPr>
        <p:spPr/>
        <p:txBody>
          <a:bodyPr/>
          <a:lstStyle/>
          <a:p>
            <a:fld id="{02072CC6-5D12-E540-A08D-9C40D2093490}" type="datetimeFigureOut">
              <a:rPr lang="nl-NL" smtClean="0"/>
              <a:t>22-09-2020</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356E6F54-4F95-9242-9B5A-83694EC436AF}" type="slidenum">
              <a:rPr lang="nl-NL" smtClean="0"/>
              <a:t>‹nr.›</a:t>
            </a:fld>
            <a:endParaRPr lang="nl-NL"/>
          </a:p>
        </p:txBody>
      </p:sp>
    </p:spTree>
    <p:extLst>
      <p:ext uri="{BB962C8B-B14F-4D97-AF65-F5344CB8AC3E}">
        <p14:creationId xmlns:p14="http://schemas.microsoft.com/office/powerpoint/2010/main" val="9636093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072CC6-5D12-E540-A08D-9C40D2093490}" type="datetimeFigureOut">
              <a:rPr lang="nl-NL" smtClean="0"/>
              <a:t>22-09-2020</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356E6F54-4F95-9242-9B5A-83694EC436AF}" type="slidenum">
              <a:rPr lang="nl-NL" smtClean="0"/>
              <a:t>‹nr.›</a:t>
            </a:fld>
            <a:endParaRPr lang="nl-NL"/>
          </a:p>
        </p:txBody>
      </p:sp>
    </p:spTree>
    <p:extLst>
      <p:ext uri="{BB962C8B-B14F-4D97-AF65-F5344CB8AC3E}">
        <p14:creationId xmlns:p14="http://schemas.microsoft.com/office/powerpoint/2010/main" val="32399910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nl-NL"/>
              <a:t>Titelstijl van model bewerken</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tekststijl van het model te bewerken</a:t>
            </a:r>
          </a:p>
        </p:txBody>
      </p:sp>
      <p:sp>
        <p:nvSpPr>
          <p:cNvPr id="5" name="Date Placeholder 4"/>
          <p:cNvSpPr>
            <a:spLocks noGrp="1"/>
          </p:cNvSpPr>
          <p:nvPr>
            <p:ph type="dt" sz="half" idx="10"/>
          </p:nvPr>
        </p:nvSpPr>
        <p:spPr/>
        <p:txBody>
          <a:bodyPr/>
          <a:lstStyle/>
          <a:p>
            <a:fld id="{02072CC6-5D12-E540-A08D-9C40D2093490}" type="datetimeFigureOut">
              <a:rPr lang="nl-NL" smtClean="0"/>
              <a:t>22-09-2020</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356E6F54-4F95-9242-9B5A-83694EC436AF}" type="slidenum">
              <a:rPr lang="nl-NL" smtClean="0"/>
              <a:t>‹nr.›</a:t>
            </a:fld>
            <a:endParaRPr lang="nl-NL"/>
          </a:p>
        </p:txBody>
      </p:sp>
    </p:spTree>
    <p:extLst>
      <p:ext uri="{BB962C8B-B14F-4D97-AF65-F5344CB8AC3E}">
        <p14:creationId xmlns:p14="http://schemas.microsoft.com/office/powerpoint/2010/main" val="12051147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nl-NL"/>
              <a:t>Titelstijl van model bewerken</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Sleep de afbeelding naar de tijdelijke aanduiding of klik op het pictogram als u een afbeelding wilt toevoegen</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tekststijl van het model te bewerken</a:t>
            </a:r>
          </a:p>
        </p:txBody>
      </p:sp>
      <p:sp>
        <p:nvSpPr>
          <p:cNvPr id="5" name="Date Placeholder 4"/>
          <p:cNvSpPr>
            <a:spLocks noGrp="1"/>
          </p:cNvSpPr>
          <p:nvPr>
            <p:ph type="dt" sz="half" idx="10"/>
          </p:nvPr>
        </p:nvSpPr>
        <p:spPr>
          <a:xfrm>
            <a:off x="6399212" y="5883275"/>
            <a:ext cx="914400" cy="365125"/>
          </a:xfrm>
        </p:spPr>
        <p:txBody>
          <a:bodyPr/>
          <a:lstStyle/>
          <a:p>
            <a:fld id="{02072CC6-5D12-E540-A08D-9C40D2093490}" type="datetimeFigureOut">
              <a:rPr lang="nl-NL" smtClean="0"/>
              <a:t>22-09-2020</a:t>
            </a:fld>
            <a:endParaRPr lang="nl-NL"/>
          </a:p>
        </p:txBody>
      </p:sp>
      <p:sp>
        <p:nvSpPr>
          <p:cNvPr id="6" name="Footer Placeholder 5"/>
          <p:cNvSpPr>
            <a:spLocks noGrp="1"/>
          </p:cNvSpPr>
          <p:nvPr>
            <p:ph type="ftr" sz="quarter" idx="11"/>
          </p:nvPr>
        </p:nvSpPr>
        <p:spPr>
          <a:xfrm>
            <a:off x="1141412" y="5883275"/>
            <a:ext cx="5105400" cy="365125"/>
          </a:xfrm>
        </p:spPr>
        <p:txBody>
          <a:bodyPr/>
          <a:lstStyle/>
          <a:p>
            <a:endParaRPr lang="nl-NL"/>
          </a:p>
        </p:txBody>
      </p:sp>
      <p:sp>
        <p:nvSpPr>
          <p:cNvPr id="7" name="Slide Number Placeholder 6"/>
          <p:cNvSpPr>
            <a:spLocks noGrp="1"/>
          </p:cNvSpPr>
          <p:nvPr>
            <p:ph type="sldNum" sz="quarter" idx="12"/>
          </p:nvPr>
        </p:nvSpPr>
        <p:spPr>
          <a:xfrm>
            <a:off x="10742612" y="5883275"/>
            <a:ext cx="322567" cy="365125"/>
          </a:xfrm>
        </p:spPr>
        <p:txBody>
          <a:bodyPr/>
          <a:lstStyle/>
          <a:p>
            <a:fld id="{356E6F54-4F95-9242-9B5A-83694EC436AF}" type="slidenum">
              <a:rPr lang="nl-NL" smtClean="0"/>
              <a:t>‹nr.›</a:t>
            </a:fld>
            <a:endParaRPr lang="nl-NL"/>
          </a:p>
        </p:txBody>
      </p:sp>
    </p:spTree>
    <p:extLst>
      <p:ext uri="{BB962C8B-B14F-4D97-AF65-F5344CB8AC3E}">
        <p14:creationId xmlns:p14="http://schemas.microsoft.com/office/powerpoint/2010/main" val="3834118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54757" y="861489"/>
            <a:ext cx="8336843" cy="530225"/>
          </a:xfrm>
          <a:prstGeom prst="rect">
            <a:avLst/>
          </a:prstGeom>
        </p:spPr>
        <p:txBody>
          <a:bodyPr/>
          <a:lstStyle>
            <a:lvl1pPr>
              <a:defRPr sz="2000">
                <a:solidFill>
                  <a:srgbClr val="73C167"/>
                </a:solidFill>
              </a:defRPr>
            </a:lvl1pPr>
          </a:lstStyle>
          <a:p>
            <a:r>
              <a:rPr lang="en-US" dirty="0"/>
              <a:t>Click to edit Master title style</a:t>
            </a:r>
          </a:p>
        </p:txBody>
      </p:sp>
      <p:sp>
        <p:nvSpPr>
          <p:cNvPr id="8" name="Text Placeholder 7"/>
          <p:cNvSpPr>
            <a:spLocks noGrp="1"/>
          </p:cNvSpPr>
          <p:nvPr>
            <p:ph type="body" sz="quarter" idx="12"/>
          </p:nvPr>
        </p:nvSpPr>
        <p:spPr>
          <a:xfrm>
            <a:off x="654052" y="1692278"/>
            <a:ext cx="10775949" cy="4327525"/>
          </a:xfrm>
          <a:prstGeom prst="rect">
            <a:avLst/>
          </a:prstGeom>
        </p:spPr>
        <p:txBody>
          <a:bodyPr vert="horz"/>
          <a:lstStyle>
            <a:lvl1pPr>
              <a:spcAft>
                <a:spcPts val="600"/>
              </a:spcAft>
              <a:buNone/>
              <a:defRPr sz="1600"/>
            </a:lvl1pPr>
            <a:lvl2pPr>
              <a:spcAft>
                <a:spcPts val="600"/>
              </a:spcAft>
              <a:buClr>
                <a:srgbClr val="0079C1"/>
              </a:buClr>
              <a:buFont typeface="Wingdings" charset="2"/>
              <a:buChar char="§"/>
              <a:defRPr sz="1500"/>
            </a:lvl2pPr>
            <a:lvl3pPr>
              <a:spcAft>
                <a:spcPts val="600"/>
              </a:spcAft>
              <a:defRPr sz="1400"/>
            </a:lvl3pPr>
            <a:lvl4pPr>
              <a:spcAft>
                <a:spcPts val="600"/>
              </a:spcAft>
              <a:defRPr sz="1300"/>
            </a:lvl4pPr>
            <a:lvl5pPr>
              <a:spcAft>
                <a:spcPts val="600"/>
              </a:spcAft>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539365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anorama-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nl-NL"/>
              <a:t>Titelstijl van model bewerken</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Sleep de afbeelding naar de tijdelijke aanduiding of klik op het pictogram als u een afbeelding wilt toevoegen</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tekststijl van het model te bewerken</a:t>
            </a:r>
          </a:p>
        </p:txBody>
      </p:sp>
      <p:sp>
        <p:nvSpPr>
          <p:cNvPr id="5" name="Date Placeholder 4"/>
          <p:cNvSpPr>
            <a:spLocks noGrp="1"/>
          </p:cNvSpPr>
          <p:nvPr>
            <p:ph type="dt" sz="half" idx="10"/>
          </p:nvPr>
        </p:nvSpPr>
        <p:spPr/>
        <p:txBody>
          <a:bodyPr/>
          <a:lstStyle/>
          <a:p>
            <a:fld id="{02072CC6-5D12-E540-A08D-9C40D2093490}" type="datetimeFigureOut">
              <a:rPr lang="nl-NL" smtClean="0"/>
              <a:t>22-09-2020</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356E6F54-4F95-9242-9B5A-83694EC436AF}" type="slidenum">
              <a:rPr lang="nl-NL" smtClean="0"/>
              <a:t>‹nr.›</a:t>
            </a:fld>
            <a:endParaRPr lang="nl-NL"/>
          </a:p>
        </p:txBody>
      </p:sp>
    </p:spTree>
    <p:extLst>
      <p:ext uri="{BB962C8B-B14F-4D97-AF65-F5344CB8AC3E}">
        <p14:creationId xmlns:p14="http://schemas.microsoft.com/office/powerpoint/2010/main" val="4674221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nl-NL"/>
              <a:t>Titelstijl van model bewerken</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tekststijl van het model te bewerken</a:t>
            </a:r>
          </a:p>
        </p:txBody>
      </p:sp>
      <p:sp>
        <p:nvSpPr>
          <p:cNvPr id="4" name="Date Placeholder 3"/>
          <p:cNvSpPr>
            <a:spLocks noGrp="1"/>
          </p:cNvSpPr>
          <p:nvPr>
            <p:ph type="dt" sz="half" idx="10"/>
          </p:nvPr>
        </p:nvSpPr>
        <p:spPr/>
        <p:txBody>
          <a:bodyPr/>
          <a:lstStyle/>
          <a:p>
            <a:fld id="{02072CC6-5D12-E540-A08D-9C40D2093490}" type="datetimeFigureOut">
              <a:rPr lang="nl-NL" smtClean="0"/>
              <a:t>22-09-2020</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56E6F54-4F95-9242-9B5A-83694EC436AF}" type="slidenum">
              <a:rPr lang="nl-NL" smtClean="0"/>
              <a:t>‹nr.›</a:t>
            </a:fld>
            <a:endParaRPr lang="nl-NL"/>
          </a:p>
        </p:txBody>
      </p:sp>
    </p:spTree>
    <p:extLst>
      <p:ext uri="{BB962C8B-B14F-4D97-AF65-F5344CB8AC3E}">
        <p14:creationId xmlns:p14="http://schemas.microsoft.com/office/powerpoint/2010/main" val="2833311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itaat met bijschrift">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nl-NL"/>
              <a:t>Titelstijl van model bewerken</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 om de tekststijl van het model te bewerken</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nl-NL"/>
              <a:t>Klik om de tekststijl van het model te bewerken</a:t>
            </a:r>
          </a:p>
        </p:txBody>
      </p:sp>
      <p:sp>
        <p:nvSpPr>
          <p:cNvPr id="4" name="Date Placeholder 3"/>
          <p:cNvSpPr>
            <a:spLocks noGrp="1"/>
          </p:cNvSpPr>
          <p:nvPr>
            <p:ph type="dt" sz="half" idx="10"/>
          </p:nvPr>
        </p:nvSpPr>
        <p:spPr/>
        <p:txBody>
          <a:bodyPr/>
          <a:lstStyle/>
          <a:p>
            <a:fld id="{02072CC6-5D12-E540-A08D-9C40D2093490}" type="datetimeFigureOut">
              <a:rPr lang="nl-NL" smtClean="0"/>
              <a:t>22-09-2020</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56E6F54-4F95-9242-9B5A-83694EC436AF}" type="slidenum">
              <a:rPr lang="nl-NL" smtClean="0"/>
              <a:t>‹nr.›</a:t>
            </a:fld>
            <a:endParaRPr lang="nl-NL"/>
          </a:p>
        </p:txBody>
      </p:sp>
    </p:spTree>
    <p:extLst>
      <p:ext uri="{BB962C8B-B14F-4D97-AF65-F5344CB8AC3E}">
        <p14:creationId xmlns:p14="http://schemas.microsoft.com/office/powerpoint/2010/main" val="2359803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nl-NL"/>
              <a:t>Titelstijl van model bewerken</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nl-NL"/>
              <a:t>Klik om de tekststijl van het model te bewerken</a:t>
            </a:r>
          </a:p>
        </p:txBody>
      </p:sp>
      <p:sp>
        <p:nvSpPr>
          <p:cNvPr id="4" name="Date Placeholder 3"/>
          <p:cNvSpPr>
            <a:spLocks noGrp="1"/>
          </p:cNvSpPr>
          <p:nvPr>
            <p:ph type="dt" sz="half" idx="10"/>
          </p:nvPr>
        </p:nvSpPr>
        <p:spPr/>
        <p:txBody>
          <a:bodyPr/>
          <a:lstStyle/>
          <a:p>
            <a:fld id="{02072CC6-5D12-E540-A08D-9C40D2093490}" type="datetimeFigureOut">
              <a:rPr lang="nl-NL" smtClean="0"/>
              <a:t>22-09-2020</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56E6F54-4F95-9242-9B5A-83694EC436AF}" type="slidenum">
              <a:rPr lang="nl-NL" smtClean="0"/>
              <a:t>‹nr.›</a:t>
            </a:fld>
            <a:endParaRPr lang="nl-NL"/>
          </a:p>
        </p:txBody>
      </p:sp>
    </p:spTree>
    <p:extLst>
      <p:ext uri="{BB962C8B-B14F-4D97-AF65-F5344CB8AC3E}">
        <p14:creationId xmlns:p14="http://schemas.microsoft.com/office/powerpoint/2010/main" val="9231478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amkaartje met citaat">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nl-NL"/>
              <a:t>Titelstijl van model bewerken</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nl-NL"/>
              <a:t>Klik om de tekststijl van het model te bewerken</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tekststijl van het model te bewerken</a:t>
            </a:r>
          </a:p>
        </p:txBody>
      </p:sp>
      <p:sp>
        <p:nvSpPr>
          <p:cNvPr id="4" name="Date Placeholder 3"/>
          <p:cNvSpPr>
            <a:spLocks noGrp="1"/>
          </p:cNvSpPr>
          <p:nvPr>
            <p:ph type="dt" sz="half" idx="10"/>
          </p:nvPr>
        </p:nvSpPr>
        <p:spPr/>
        <p:txBody>
          <a:bodyPr/>
          <a:lstStyle/>
          <a:p>
            <a:fld id="{02072CC6-5D12-E540-A08D-9C40D2093490}" type="datetimeFigureOut">
              <a:rPr lang="nl-NL" smtClean="0"/>
              <a:t>22-09-2020</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56E6F54-4F95-9242-9B5A-83694EC436AF}" type="slidenum">
              <a:rPr lang="nl-NL" smtClean="0"/>
              <a:t>‹nr.›</a:t>
            </a:fld>
            <a:endParaRPr lang="nl-NL"/>
          </a:p>
        </p:txBody>
      </p:sp>
    </p:spTree>
    <p:extLst>
      <p:ext uri="{BB962C8B-B14F-4D97-AF65-F5344CB8AC3E}">
        <p14:creationId xmlns:p14="http://schemas.microsoft.com/office/powerpoint/2010/main" val="42044393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nl-NL"/>
              <a:t>Titelstijl van model bewerken</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nl-NL"/>
              <a:t>Klik om de tekststijl van het model te bewerken</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tekststijl van het model te bewerken</a:t>
            </a:r>
          </a:p>
        </p:txBody>
      </p:sp>
      <p:sp>
        <p:nvSpPr>
          <p:cNvPr id="4" name="Date Placeholder 3"/>
          <p:cNvSpPr>
            <a:spLocks noGrp="1"/>
          </p:cNvSpPr>
          <p:nvPr>
            <p:ph type="dt" sz="half" idx="10"/>
          </p:nvPr>
        </p:nvSpPr>
        <p:spPr/>
        <p:txBody>
          <a:bodyPr/>
          <a:lstStyle/>
          <a:p>
            <a:fld id="{02072CC6-5D12-E540-A08D-9C40D2093490}" type="datetimeFigureOut">
              <a:rPr lang="nl-NL" smtClean="0"/>
              <a:t>22-09-2020</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56E6F54-4F95-9242-9B5A-83694EC436AF}" type="slidenum">
              <a:rPr lang="nl-NL" smtClean="0"/>
              <a:t>‹nr.›</a:t>
            </a:fld>
            <a:endParaRPr lang="nl-NL"/>
          </a:p>
        </p:txBody>
      </p:sp>
    </p:spTree>
    <p:extLst>
      <p:ext uri="{BB962C8B-B14F-4D97-AF65-F5344CB8AC3E}">
        <p14:creationId xmlns:p14="http://schemas.microsoft.com/office/powerpoint/2010/main" val="30224726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nl-NL"/>
              <a:t>Titelstijl van model bewerken</a:t>
            </a:r>
            <a:endParaRPr lang="en-US" dirty="0"/>
          </a:p>
        </p:txBody>
      </p:sp>
      <p:sp>
        <p:nvSpPr>
          <p:cNvPr id="3" name="Vertical Text Placeholder 2"/>
          <p:cNvSpPr>
            <a:spLocks noGrp="1"/>
          </p:cNvSpPr>
          <p:nvPr>
            <p:ph type="body" orient="vert" idx="1"/>
          </p:nvPr>
        </p:nvSpPr>
        <p:spPr/>
        <p:txBody>
          <a:bodyPr vert="eaVert" ancho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02072CC6-5D12-E540-A08D-9C40D2093490}" type="datetimeFigureOut">
              <a:rPr lang="nl-NL" smtClean="0"/>
              <a:t>22-09-2020</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56E6F54-4F95-9242-9B5A-83694EC436AF}" type="slidenum">
              <a:rPr lang="nl-NL" smtClean="0"/>
              <a:t>‹nr.›</a:t>
            </a:fld>
            <a:endParaRPr lang="nl-NL"/>
          </a:p>
        </p:txBody>
      </p:sp>
    </p:spTree>
    <p:extLst>
      <p:ext uri="{BB962C8B-B14F-4D97-AF65-F5344CB8AC3E}">
        <p14:creationId xmlns:p14="http://schemas.microsoft.com/office/powerpoint/2010/main" val="20400628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nl-NL"/>
              <a:t>Titelstijl van model bewerken</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02072CC6-5D12-E540-A08D-9C40D2093490}" type="datetimeFigureOut">
              <a:rPr lang="nl-NL" smtClean="0"/>
              <a:t>22-09-2020</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56E6F54-4F95-9242-9B5A-83694EC436AF}" type="slidenum">
              <a:rPr lang="nl-NL" smtClean="0"/>
              <a:t>‹nr.›</a:t>
            </a:fld>
            <a:endParaRPr lang="nl-NL"/>
          </a:p>
        </p:txBody>
      </p:sp>
    </p:spTree>
    <p:extLst>
      <p:ext uri="{BB962C8B-B14F-4D97-AF65-F5344CB8AC3E}">
        <p14:creationId xmlns:p14="http://schemas.microsoft.com/office/powerpoint/2010/main" val="1700661791"/>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AA96EF-3BF8-BF41-9A19-7DC62C32F503}"/>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580532F3-D59A-5F44-A38E-DDB94CA4F9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753AD0A9-821C-9B47-B015-2C4E097D5DD5}"/>
              </a:ext>
            </a:extLst>
          </p:cNvPr>
          <p:cNvSpPr>
            <a:spLocks noGrp="1"/>
          </p:cNvSpPr>
          <p:nvPr>
            <p:ph type="dt" sz="half" idx="10"/>
          </p:nvPr>
        </p:nvSpPr>
        <p:spPr/>
        <p:txBody>
          <a:bodyPr/>
          <a:lstStyle/>
          <a:p>
            <a:fld id="{AAE21EA6-DBCB-FE49-8EAB-B161DC5B2A22}" type="datetimeFigureOut">
              <a:rPr lang="nl-NL" smtClean="0"/>
              <a:t>22-09-2020</a:t>
            </a:fld>
            <a:endParaRPr lang="nl-NL"/>
          </a:p>
        </p:txBody>
      </p:sp>
      <p:sp>
        <p:nvSpPr>
          <p:cNvPr id="5" name="Tijdelijke aanduiding voor voettekst 4">
            <a:extLst>
              <a:ext uri="{FF2B5EF4-FFF2-40B4-BE49-F238E27FC236}">
                <a16:creationId xmlns:a16="http://schemas.microsoft.com/office/drawing/2014/main" id="{64236488-F9A5-144F-8F96-FA402C734FF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FA6F091-97CF-1F4F-80F6-CA84AE1EC1E4}"/>
              </a:ext>
            </a:extLst>
          </p:cNvPr>
          <p:cNvSpPr>
            <a:spLocks noGrp="1"/>
          </p:cNvSpPr>
          <p:nvPr>
            <p:ph type="sldNum" sz="quarter" idx="12"/>
          </p:nvPr>
        </p:nvSpPr>
        <p:spPr/>
        <p:txBody>
          <a:bodyPr/>
          <a:lstStyle/>
          <a:p>
            <a:fld id="{B0A2F2E2-E25F-9441-A734-EC1849728547}" type="slidenum">
              <a:rPr lang="nl-NL" smtClean="0"/>
              <a:t>‹nr.›</a:t>
            </a:fld>
            <a:endParaRPr lang="nl-NL"/>
          </a:p>
        </p:txBody>
      </p:sp>
    </p:spTree>
    <p:extLst>
      <p:ext uri="{BB962C8B-B14F-4D97-AF65-F5344CB8AC3E}">
        <p14:creationId xmlns:p14="http://schemas.microsoft.com/office/powerpoint/2010/main" val="16308237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DB9B47-762E-4D4C-84CA-3EE30ADD2E3C}"/>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98F4404-5F1F-E14F-A16E-9AB2C6B44864}"/>
              </a:ext>
            </a:extLst>
          </p:cNvPr>
          <p:cNvSpPr>
            <a:spLocks noGrp="1"/>
          </p:cNvSpPr>
          <p:nvPr>
            <p:ph idx="1"/>
          </p:nvPr>
        </p:nvSpPr>
        <p:spPr/>
        <p:txBody>
          <a:bodyPr/>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E0B30519-16EE-A842-A8A9-30BC3C4D91B2}"/>
              </a:ext>
            </a:extLst>
          </p:cNvPr>
          <p:cNvSpPr>
            <a:spLocks noGrp="1"/>
          </p:cNvSpPr>
          <p:nvPr>
            <p:ph type="dt" sz="half" idx="10"/>
          </p:nvPr>
        </p:nvSpPr>
        <p:spPr/>
        <p:txBody>
          <a:bodyPr/>
          <a:lstStyle/>
          <a:p>
            <a:fld id="{AAE21EA6-DBCB-FE49-8EAB-B161DC5B2A22}" type="datetimeFigureOut">
              <a:rPr lang="nl-NL" smtClean="0"/>
              <a:t>22-09-2020</a:t>
            </a:fld>
            <a:endParaRPr lang="nl-NL"/>
          </a:p>
        </p:txBody>
      </p:sp>
      <p:sp>
        <p:nvSpPr>
          <p:cNvPr id="5" name="Tijdelijke aanduiding voor voettekst 4">
            <a:extLst>
              <a:ext uri="{FF2B5EF4-FFF2-40B4-BE49-F238E27FC236}">
                <a16:creationId xmlns:a16="http://schemas.microsoft.com/office/drawing/2014/main" id="{D92E5D38-0483-A04D-8711-6CC40230847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FA5492A-4AF2-5D46-918D-6955DBC08DC2}"/>
              </a:ext>
            </a:extLst>
          </p:cNvPr>
          <p:cNvSpPr>
            <a:spLocks noGrp="1"/>
          </p:cNvSpPr>
          <p:nvPr>
            <p:ph type="sldNum" sz="quarter" idx="12"/>
          </p:nvPr>
        </p:nvSpPr>
        <p:spPr/>
        <p:txBody>
          <a:bodyPr/>
          <a:lstStyle/>
          <a:p>
            <a:fld id="{B0A2F2E2-E25F-9441-A734-EC1849728547}" type="slidenum">
              <a:rPr lang="nl-NL" smtClean="0"/>
              <a:t>‹nr.›</a:t>
            </a:fld>
            <a:endParaRPr lang="nl-NL"/>
          </a:p>
        </p:txBody>
      </p:sp>
    </p:spTree>
    <p:extLst>
      <p:ext uri="{BB962C8B-B14F-4D97-AF65-F5344CB8AC3E}">
        <p14:creationId xmlns:p14="http://schemas.microsoft.com/office/powerpoint/2010/main" val="2871085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654757" y="861489"/>
            <a:ext cx="8336843" cy="530225"/>
          </a:xfrm>
          <a:prstGeom prst="rect">
            <a:avLst/>
          </a:prstGeom>
        </p:spPr>
        <p:txBody>
          <a:bodyPr/>
          <a:lstStyle>
            <a:lvl1pPr>
              <a:defRPr sz="2000">
                <a:solidFill>
                  <a:srgbClr val="73C167"/>
                </a:solidFill>
              </a:defRPr>
            </a:lvl1pPr>
          </a:lstStyle>
          <a:p>
            <a:r>
              <a:rPr lang="en-US" dirty="0"/>
              <a:t>Click to edit Master title style</a:t>
            </a:r>
          </a:p>
        </p:txBody>
      </p:sp>
    </p:spTree>
    <p:extLst>
      <p:ext uri="{BB962C8B-B14F-4D97-AF65-F5344CB8AC3E}">
        <p14:creationId xmlns:p14="http://schemas.microsoft.com/office/powerpoint/2010/main" val="3511998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5E067C-9856-AD48-8489-E59420EA153E}"/>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C47BB5DE-4C1F-A14B-A717-27CAB43E78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92923B83-B9CD-AE40-A720-88C2BDD57DBE}"/>
              </a:ext>
            </a:extLst>
          </p:cNvPr>
          <p:cNvSpPr>
            <a:spLocks noGrp="1"/>
          </p:cNvSpPr>
          <p:nvPr>
            <p:ph type="dt" sz="half" idx="10"/>
          </p:nvPr>
        </p:nvSpPr>
        <p:spPr/>
        <p:txBody>
          <a:bodyPr/>
          <a:lstStyle/>
          <a:p>
            <a:fld id="{AAE21EA6-DBCB-FE49-8EAB-B161DC5B2A22}" type="datetimeFigureOut">
              <a:rPr lang="nl-NL" smtClean="0"/>
              <a:t>22-09-2020</a:t>
            </a:fld>
            <a:endParaRPr lang="nl-NL"/>
          </a:p>
        </p:txBody>
      </p:sp>
      <p:sp>
        <p:nvSpPr>
          <p:cNvPr id="5" name="Tijdelijke aanduiding voor voettekst 4">
            <a:extLst>
              <a:ext uri="{FF2B5EF4-FFF2-40B4-BE49-F238E27FC236}">
                <a16:creationId xmlns:a16="http://schemas.microsoft.com/office/drawing/2014/main" id="{415D1CC5-76F7-2B43-A3D8-67767D6A174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6C99332-1FCC-474B-BF6F-A15D249D797A}"/>
              </a:ext>
            </a:extLst>
          </p:cNvPr>
          <p:cNvSpPr>
            <a:spLocks noGrp="1"/>
          </p:cNvSpPr>
          <p:nvPr>
            <p:ph type="sldNum" sz="quarter" idx="12"/>
          </p:nvPr>
        </p:nvSpPr>
        <p:spPr/>
        <p:txBody>
          <a:bodyPr/>
          <a:lstStyle/>
          <a:p>
            <a:fld id="{B0A2F2E2-E25F-9441-A734-EC1849728547}" type="slidenum">
              <a:rPr lang="nl-NL" smtClean="0"/>
              <a:t>‹nr.›</a:t>
            </a:fld>
            <a:endParaRPr lang="nl-NL"/>
          </a:p>
        </p:txBody>
      </p:sp>
    </p:spTree>
    <p:extLst>
      <p:ext uri="{BB962C8B-B14F-4D97-AF65-F5344CB8AC3E}">
        <p14:creationId xmlns:p14="http://schemas.microsoft.com/office/powerpoint/2010/main" val="37329469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6B2CBB-F560-5D40-8C8B-7168F6EDB7F2}"/>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D484903-B0D4-E64E-BEF3-031A3C8006C2}"/>
              </a:ext>
            </a:extLst>
          </p:cNvPr>
          <p:cNvSpPr>
            <a:spLocks noGrp="1"/>
          </p:cNvSpPr>
          <p:nvPr>
            <p:ph sz="half" idx="1"/>
          </p:nvPr>
        </p:nvSpPr>
        <p:spPr>
          <a:xfrm>
            <a:off x="838200" y="1825625"/>
            <a:ext cx="5181600" cy="4351338"/>
          </a:xfrm>
        </p:spPr>
        <p:txBody>
          <a:bodyPr/>
          <a:lstStyle/>
          <a:p>
            <a:r>
              <a:rPr lang="nl-NL"/>
              <a:t>Tekststijl van het model bewerken
Tweede niveau
Derde niveau
Vierde niveau
Vijfde niveau</a:t>
            </a:r>
          </a:p>
        </p:txBody>
      </p:sp>
      <p:sp>
        <p:nvSpPr>
          <p:cNvPr id="4" name="Tijdelijke aanduiding voor inhoud 3">
            <a:extLst>
              <a:ext uri="{FF2B5EF4-FFF2-40B4-BE49-F238E27FC236}">
                <a16:creationId xmlns:a16="http://schemas.microsoft.com/office/drawing/2014/main" id="{3A3BC63E-3A42-5644-91C9-A2D830D1BDC7}"/>
              </a:ext>
            </a:extLst>
          </p:cNvPr>
          <p:cNvSpPr>
            <a:spLocks noGrp="1"/>
          </p:cNvSpPr>
          <p:nvPr>
            <p:ph sz="half" idx="2"/>
          </p:nvPr>
        </p:nvSpPr>
        <p:spPr>
          <a:xfrm>
            <a:off x="6172200" y="1825625"/>
            <a:ext cx="5181600" cy="4351338"/>
          </a:xfrm>
        </p:spPr>
        <p:txBody>
          <a:bodyPr/>
          <a:lstStyle/>
          <a:p>
            <a:r>
              <a:rPr lang="nl-NL"/>
              <a:t>Tekststijl van het model bewerken
Tweede niveau
Derde niveau
Vierde niveau
Vijfde niveau</a:t>
            </a:r>
          </a:p>
        </p:txBody>
      </p:sp>
      <p:sp>
        <p:nvSpPr>
          <p:cNvPr id="5" name="Tijdelijke aanduiding voor datum 4">
            <a:extLst>
              <a:ext uri="{FF2B5EF4-FFF2-40B4-BE49-F238E27FC236}">
                <a16:creationId xmlns:a16="http://schemas.microsoft.com/office/drawing/2014/main" id="{9EF41C84-27D6-324D-8552-ECFA17B48402}"/>
              </a:ext>
            </a:extLst>
          </p:cNvPr>
          <p:cNvSpPr>
            <a:spLocks noGrp="1"/>
          </p:cNvSpPr>
          <p:nvPr>
            <p:ph type="dt" sz="half" idx="10"/>
          </p:nvPr>
        </p:nvSpPr>
        <p:spPr/>
        <p:txBody>
          <a:bodyPr/>
          <a:lstStyle/>
          <a:p>
            <a:fld id="{AAE21EA6-DBCB-FE49-8EAB-B161DC5B2A22}" type="datetimeFigureOut">
              <a:rPr lang="nl-NL" smtClean="0"/>
              <a:t>22-09-2020</a:t>
            </a:fld>
            <a:endParaRPr lang="nl-NL"/>
          </a:p>
        </p:txBody>
      </p:sp>
      <p:sp>
        <p:nvSpPr>
          <p:cNvPr id="6" name="Tijdelijke aanduiding voor voettekst 5">
            <a:extLst>
              <a:ext uri="{FF2B5EF4-FFF2-40B4-BE49-F238E27FC236}">
                <a16:creationId xmlns:a16="http://schemas.microsoft.com/office/drawing/2014/main" id="{3BFD2BD1-BF9A-FE4F-8ABB-E49E658B259A}"/>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461D1565-0C01-E648-8A22-568A43B6BE26}"/>
              </a:ext>
            </a:extLst>
          </p:cNvPr>
          <p:cNvSpPr>
            <a:spLocks noGrp="1"/>
          </p:cNvSpPr>
          <p:nvPr>
            <p:ph type="sldNum" sz="quarter" idx="12"/>
          </p:nvPr>
        </p:nvSpPr>
        <p:spPr/>
        <p:txBody>
          <a:bodyPr/>
          <a:lstStyle/>
          <a:p>
            <a:fld id="{B0A2F2E2-E25F-9441-A734-EC1849728547}" type="slidenum">
              <a:rPr lang="nl-NL" smtClean="0"/>
              <a:t>‹nr.›</a:t>
            </a:fld>
            <a:endParaRPr lang="nl-NL"/>
          </a:p>
        </p:txBody>
      </p:sp>
    </p:spTree>
    <p:extLst>
      <p:ext uri="{BB962C8B-B14F-4D97-AF65-F5344CB8AC3E}">
        <p14:creationId xmlns:p14="http://schemas.microsoft.com/office/powerpoint/2010/main" val="800836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C5D1E3-5B96-4C4B-B61B-FF83A0A3B6DF}"/>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4FAD0614-20EF-EC48-BEE2-D2E6F20136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nl-NL"/>
              <a:t>Tekststijl van het model bewerken
Tweede niveau
Derde niveau
Vierde niveau
Vijfde niveau</a:t>
            </a:r>
          </a:p>
        </p:txBody>
      </p:sp>
      <p:sp>
        <p:nvSpPr>
          <p:cNvPr id="4" name="Tijdelijke aanduiding voor inhoud 3">
            <a:extLst>
              <a:ext uri="{FF2B5EF4-FFF2-40B4-BE49-F238E27FC236}">
                <a16:creationId xmlns:a16="http://schemas.microsoft.com/office/drawing/2014/main" id="{6E84FF07-9F95-3F42-97B4-4ED39C297D8E}"/>
              </a:ext>
            </a:extLst>
          </p:cNvPr>
          <p:cNvSpPr>
            <a:spLocks noGrp="1"/>
          </p:cNvSpPr>
          <p:nvPr>
            <p:ph sz="half" idx="2"/>
          </p:nvPr>
        </p:nvSpPr>
        <p:spPr>
          <a:xfrm>
            <a:off x="839788" y="2505075"/>
            <a:ext cx="5157787" cy="3684588"/>
          </a:xfrm>
        </p:spPr>
        <p:txBody>
          <a:bodyPr/>
          <a:lstStyle/>
          <a:p>
            <a:r>
              <a:rPr lang="nl-NL"/>
              <a:t>Tekststijl van het model bewerken
Tweede niveau
Derde niveau
Vierde niveau
Vijfde niveau</a:t>
            </a:r>
          </a:p>
        </p:txBody>
      </p:sp>
      <p:sp>
        <p:nvSpPr>
          <p:cNvPr id="5" name="Tijdelijke aanduiding voor tekst 4">
            <a:extLst>
              <a:ext uri="{FF2B5EF4-FFF2-40B4-BE49-F238E27FC236}">
                <a16:creationId xmlns:a16="http://schemas.microsoft.com/office/drawing/2014/main" id="{602BE3E4-ED0D-D346-BC27-248A12379D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nl-NL"/>
              <a:t>Tekststijl van het model bewerken
Tweede niveau
Derde niveau
Vierde niveau
Vijfde niveau</a:t>
            </a:r>
          </a:p>
        </p:txBody>
      </p:sp>
      <p:sp>
        <p:nvSpPr>
          <p:cNvPr id="6" name="Tijdelijke aanduiding voor inhoud 5">
            <a:extLst>
              <a:ext uri="{FF2B5EF4-FFF2-40B4-BE49-F238E27FC236}">
                <a16:creationId xmlns:a16="http://schemas.microsoft.com/office/drawing/2014/main" id="{BF92B805-9AAC-0E42-86C7-70D8498E2A56}"/>
              </a:ext>
            </a:extLst>
          </p:cNvPr>
          <p:cNvSpPr>
            <a:spLocks noGrp="1"/>
          </p:cNvSpPr>
          <p:nvPr>
            <p:ph sz="quarter" idx="4"/>
          </p:nvPr>
        </p:nvSpPr>
        <p:spPr>
          <a:xfrm>
            <a:off x="6172200" y="2505075"/>
            <a:ext cx="5183188" cy="3684588"/>
          </a:xfrm>
        </p:spPr>
        <p:txBody>
          <a:bodyPr/>
          <a:lstStyle/>
          <a:p>
            <a:r>
              <a:rPr lang="nl-NL"/>
              <a:t>Tekststijl van het model bewerken
Tweede niveau
Derde niveau
Vierde niveau
Vijfde niveau</a:t>
            </a:r>
          </a:p>
        </p:txBody>
      </p:sp>
      <p:sp>
        <p:nvSpPr>
          <p:cNvPr id="7" name="Tijdelijke aanduiding voor datum 6">
            <a:extLst>
              <a:ext uri="{FF2B5EF4-FFF2-40B4-BE49-F238E27FC236}">
                <a16:creationId xmlns:a16="http://schemas.microsoft.com/office/drawing/2014/main" id="{31E5A8DB-05E7-7E40-975C-C5FD92318FBE}"/>
              </a:ext>
            </a:extLst>
          </p:cNvPr>
          <p:cNvSpPr>
            <a:spLocks noGrp="1"/>
          </p:cNvSpPr>
          <p:nvPr>
            <p:ph type="dt" sz="half" idx="10"/>
          </p:nvPr>
        </p:nvSpPr>
        <p:spPr/>
        <p:txBody>
          <a:bodyPr/>
          <a:lstStyle/>
          <a:p>
            <a:fld id="{AAE21EA6-DBCB-FE49-8EAB-B161DC5B2A22}" type="datetimeFigureOut">
              <a:rPr lang="nl-NL" smtClean="0"/>
              <a:t>22-09-2020</a:t>
            </a:fld>
            <a:endParaRPr lang="nl-NL"/>
          </a:p>
        </p:txBody>
      </p:sp>
      <p:sp>
        <p:nvSpPr>
          <p:cNvPr id="8" name="Tijdelijke aanduiding voor voettekst 7">
            <a:extLst>
              <a:ext uri="{FF2B5EF4-FFF2-40B4-BE49-F238E27FC236}">
                <a16:creationId xmlns:a16="http://schemas.microsoft.com/office/drawing/2014/main" id="{94C17B24-8BCC-3E41-83D8-68DACE02B271}"/>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E8CE09F2-0146-F647-8890-8E758B191165}"/>
              </a:ext>
            </a:extLst>
          </p:cNvPr>
          <p:cNvSpPr>
            <a:spLocks noGrp="1"/>
          </p:cNvSpPr>
          <p:nvPr>
            <p:ph type="sldNum" sz="quarter" idx="12"/>
          </p:nvPr>
        </p:nvSpPr>
        <p:spPr/>
        <p:txBody>
          <a:bodyPr/>
          <a:lstStyle/>
          <a:p>
            <a:fld id="{B0A2F2E2-E25F-9441-A734-EC1849728547}" type="slidenum">
              <a:rPr lang="nl-NL" smtClean="0"/>
              <a:t>‹nr.›</a:t>
            </a:fld>
            <a:endParaRPr lang="nl-NL"/>
          </a:p>
        </p:txBody>
      </p:sp>
    </p:spTree>
    <p:extLst>
      <p:ext uri="{BB962C8B-B14F-4D97-AF65-F5344CB8AC3E}">
        <p14:creationId xmlns:p14="http://schemas.microsoft.com/office/powerpoint/2010/main" val="41624620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10C849-C72E-5548-A907-7DF6A2A403FA}"/>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AA9591DB-7891-AE48-9F8F-6CF381FC43B9}"/>
              </a:ext>
            </a:extLst>
          </p:cNvPr>
          <p:cNvSpPr>
            <a:spLocks noGrp="1"/>
          </p:cNvSpPr>
          <p:nvPr>
            <p:ph type="dt" sz="half" idx="10"/>
          </p:nvPr>
        </p:nvSpPr>
        <p:spPr/>
        <p:txBody>
          <a:bodyPr/>
          <a:lstStyle/>
          <a:p>
            <a:fld id="{AAE21EA6-DBCB-FE49-8EAB-B161DC5B2A22}" type="datetimeFigureOut">
              <a:rPr lang="nl-NL" smtClean="0"/>
              <a:t>22-09-2020</a:t>
            </a:fld>
            <a:endParaRPr lang="nl-NL"/>
          </a:p>
        </p:txBody>
      </p:sp>
      <p:sp>
        <p:nvSpPr>
          <p:cNvPr id="4" name="Tijdelijke aanduiding voor voettekst 3">
            <a:extLst>
              <a:ext uri="{FF2B5EF4-FFF2-40B4-BE49-F238E27FC236}">
                <a16:creationId xmlns:a16="http://schemas.microsoft.com/office/drawing/2014/main" id="{662759D3-3292-CE44-821A-027521B10A26}"/>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F169D96E-B6A2-1E40-B49E-23588D8B338C}"/>
              </a:ext>
            </a:extLst>
          </p:cNvPr>
          <p:cNvSpPr>
            <a:spLocks noGrp="1"/>
          </p:cNvSpPr>
          <p:nvPr>
            <p:ph type="sldNum" sz="quarter" idx="12"/>
          </p:nvPr>
        </p:nvSpPr>
        <p:spPr/>
        <p:txBody>
          <a:bodyPr/>
          <a:lstStyle/>
          <a:p>
            <a:fld id="{B0A2F2E2-E25F-9441-A734-EC1849728547}" type="slidenum">
              <a:rPr lang="nl-NL" smtClean="0"/>
              <a:t>‹nr.›</a:t>
            </a:fld>
            <a:endParaRPr lang="nl-NL"/>
          </a:p>
        </p:txBody>
      </p:sp>
    </p:spTree>
    <p:extLst>
      <p:ext uri="{BB962C8B-B14F-4D97-AF65-F5344CB8AC3E}">
        <p14:creationId xmlns:p14="http://schemas.microsoft.com/office/powerpoint/2010/main" val="20780383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CCAB8F8C-105D-9446-9B62-8FFB927ACD02}"/>
              </a:ext>
            </a:extLst>
          </p:cNvPr>
          <p:cNvSpPr>
            <a:spLocks noGrp="1"/>
          </p:cNvSpPr>
          <p:nvPr>
            <p:ph type="dt" sz="half" idx="10"/>
          </p:nvPr>
        </p:nvSpPr>
        <p:spPr/>
        <p:txBody>
          <a:bodyPr/>
          <a:lstStyle/>
          <a:p>
            <a:fld id="{AAE21EA6-DBCB-FE49-8EAB-B161DC5B2A22}" type="datetimeFigureOut">
              <a:rPr lang="nl-NL" smtClean="0"/>
              <a:t>22-09-2020</a:t>
            </a:fld>
            <a:endParaRPr lang="nl-NL"/>
          </a:p>
        </p:txBody>
      </p:sp>
      <p:sp>
        <p:nvSpPr>
          <p:cNvPr id="3" name="Tijdelijke aanduiding voor voettekst 2">
            <a:extLst>
              <a:ext uri="{FF2B5EF4-FFF2-40B4-BE49-F238E27FC236}">
                <a16:creationId xmlns:a16="http://schemas.microsoft.com/office/drawing/2014/main" id="{2CA72725-905F-AB41-B9D9-718D5311D0A4}"/>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CB850418-AA9E-C141-92E7-77B3353870B5}"/>
              </a:ext>
            </a:extLst>
          </p:cNvPr>
          <p:cNvSpPr>
            <a:spLocks noGrp="1"/>
          </p:cNvSpPr>
          <p:nvPr>
            <p:ph type="sldNum" sz="quarter" idx="12"/>
          </p:nvPr>
        </p:nvSpPr>
        <p:spPr/>
        <p:txBody>
          <a:bodyPr/>
          <a:lstStyle/>
          <a:p>
            <a:fld id="{B0A2F2E2-E25F-9441-A734-EC1849728547}" type="slidenum">
              <a:rPr lang="nl-NL" smtClean="0"/>
              <a:t>‹nr.›</a:t>
            </a:fld>
            <a:endParaRPr lang="nl-NL"/>
          </a:p>
        </p:txBody>
      </p:sp>
    </p:spTree>
    <p:extLst>
      <p:ext uri="{BB962C8B-B14F-4D97-AF65-F5344CB8AC3E}">
        <p14:creationId xmlns:p14="http://schemas.microsoft.com/office/powerpoint/2010/main" val="8134625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188389-C102-ED47-A5A7-B218E89F2EC6}"/>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91CB197D-140B-5542-98DD-0F505417E6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nl-NL"/>
              <a:t>Tekststijl van het model bewerken
Tweede niveau
Derde niveau
Vierde niveau
Vijfde niveau</a:t>
            </a:r>
          </a:p>
        </p:txBody>
      </p:sp>
      <p:sp>
        <p:nvSpPr>
          <p:cNvPr id="4" name="Tijdelijke aanduiding voor tekst 3">
            <a:extLst>
              <a:ext uri="{FF2B5EF4-FFF2-40B4-BE49-F238E27FC236}">
                <a16:creationId xmlns:a16="http://schemas.microsoft.com/office/drawing/2014/main" id="{96B6AAD7-CCC8-2944-A002-8F2ECF7786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nl-NL"/>
              <a:t>Tekststijl van het model bewerken
Tweede niveau
Derde niveau
Vierde niveau
Vijfde niveau</a:t>
            </a:r>
          </a:p>
        </p:txBody>
      </p:sp>
      <p:sp>
        <p:nvSpPr>
          <p:cNvPr id="5" name="Tijdelijke aanduiding voor datum 4">
            <a:extLst>
              <a:ext uri="{FF2B5EF4-FFF2-40B4-BE49-F238E27FC236}">
                <a16:creationId xmlns:a16="http://schemas.microsoft.com/office/drawing/2014/main" id="{C6AE7C31-8A94-F84C-BA3E-F8A4B0104F00}"/>
              </a:ext>
            </a:extLst>
          </p:cNvPr>
          <p:cNvSpPr>
            <a:spLocks noGrp="1"/>
          </p:cNvSpPr>
          <p:nvPr>
            <p:ph type="dt" sz="half" idx="10"/>
          </p:nvPr>
        </p:nvSpPr>
        <p:spPr/>
        <p:txBody>
          <a:bodyPr/>
          <a:lstStyle/>
          <a:p>
            <a:fld id="{AAE21EA6-DBCB-FE49-8EAB-B161DC5B2A22}" type="datetimeFigureOut">
              <a:rPr lang="nl-NL" smtClean="0"/>
              <a:t>22-09-2020</a:t>
            </a:fld>
            <a:endParaRPr lang="nl-NL"/>
          </a:p>
        </p:txBody>
      </p:sp>
      <p:sp>
        <p:nvSpPr>
          <p:cNvPr id="6" name="Tijdelijke aanduiding voor voettekst 5">
            <a:extLst>
              <a:ext uri="{FF2B5EF4-FFF2-40B4-BE49-F238E27FC236}">
                <a16:creationId xmlns:a16="http://schemas.microsoft.com/office/drawing/2014/main" id="{8E97B35D-0EF9-EC4E-BA3F-F28EB985522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159D43F-BAA0-1642-9FF8-897154FE673F}"/>
              </a:ext>
            </a:extLst>
          </p:cNvPr>
          <p:cNvSpPr>
            <a:spLocks noGrp="1"/>
          </p:cNvSpPr>
          <p:nvPr>
            <p:ph type="sldNum" sz="quarter" idx="12"/>
          </p:nvPr>
        </p:nvSpPr>
        <p:spPr/>
        <p:txBody>
          <a:bodyPr/>
          <a:lstStyle/>
          <a:p>
            <a:fld id="{B0A2F2E2-E25F-9441-A734-EC1849728547}" type="slidenum">
              <a:rPr lang="nl-NL" smtClean="0"/>
              <a:t>‹nr.›</a:t>
            </a:fld>
            <a:endParaRPr lang="nl-NL"/>
          </a:p>
        </p:txBody>
      </p:sp>
    </p:spTree>
    <p:extLst>
      <p:ext uri="{BB962C8B-B14F-4D97-AF65-F5344CB8AC3E}">
        <p14:creationId xmlns:p14="http://schemas.microsoft.com/office/powerpoint/2010/main" val="15997114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B98115-147A-534B-B1ED-53E494ADE49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51E5C7E4-334D-8940-BEB1-B5B42BACB8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043D2CEC-1EF8-F140-8D84-9362DB4F1B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nl-NL"/>
              <a:t>Tekststijl van het model bewerken
Tweede niveau
Derde niveau
Vierde niveau
Vijfde niveau</a:t>
            </a:r>
          </a:p>
        </p:txBody>
      </p:sp>
      <p:sp>
        <p:nvSpPr>
          <p:cNvPr id="5" name="Tijdelijke aanduiding voor datum 4">
            <a:extLst>
              <a:ext uri="{FF2B5EF4-FFF2-40B4-BE49-F238E27FC236}">
                <a16:creationId xmlns:a16="http://schemas.microsoft.com/office/drawing/2014/main" id="{6794904B-380E-4F45-A726-0691A399368D}"/>
              </a:ext>
            </a:extLst>
          </p:cNvPr>
          <p:cNvSpPr>
            <a:spLocks noGrp="1"/>
          </p:cNvSpPr>
          <p:nvPr>
            <p:ph type="dt" sz="half" idx="10"/>
          </p:nvPr>
        </p:nvSpPr>
        <p:spPr/>
        <p:txBody>
          <a:bodyPr/>
          <a:lstStyle/>
          <a:p>
            <a:fld id="{AAE21EA6-DBCB-FE49-8EAB-B161DC5B2A22}" type="datetimeFigureOut">
              <a:rPr lang="nl-NL" smtClean="0"/>
              <a:t>22-09-2020</a:t>
            </a:fld>
            <a:endParaRPr lang="nl-NL"/>
          </a:p>
        </p:txBody>
      </p:sp>
      <p:sp>
        <p:nvSpPr>
          <p:cNvPr id="6" name="Tijdelijke aanduiding voor voettekst 5">
            <a:extLst>
              <a:ext uri="{FF2B5EF4-FFF2-40B4-BE49-F238E27FC236}">
                <a16:creationId xmlns:a16="http://schemas.microsoft.com/office/drawing/2014/main" id="{B80F4735-9EBB-7F4A-97B0-F1C6E23C511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A473B8BD-5808-2948-8B92-D54D3BC7ED2A}"/>
              </a:ext>
            </a:extLst>
          </p:cNvPr>
          <p:cNvSpPr>
            <a:spLocks noGrp="1"/>
          </p:cNvSpPr>
          <p:nvPr>
            <p:ph type="sldNum" sz="quarter" idx="12"/>
          </p:nvPr>
        </p:nvSpPr>
        <p:spPr/>
        <p:txBody>
          <a:bodyPr/>
          <a:lstStyle/>
          <a:p>
            <a:fld id="{B0A2F2E2-E25F-9441-A734-EC1849728547}" type="slidenum">
              <a:rPr lang="nl-NL" smtClean="0"/>
              <a:t>‹nr.›</a:t>
            </a:fld>
            <a:endParaRPr lang="nl-NL"/>
          </a:p>
        </p:txBody>
      </p:sp>
    </p:spTree>
    <p:extLst>
      <p:ext uri="{BB962C8B-B14F-4D97-AF65-F5344CB8AC3E}">
        <p14:creationId xmlns:p14="http://schemas.microsoft.com/office/powerpoint/2010/main" val="23734109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D516EB-A69A-9149-8B26-3570E17A066A}"/>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404D8D08-C449-B046-925E-1F091180D9AE}"/>
              </a:ext>
            </a:extLst>
          </p:cNvPr>
          <p:cNvSpPr>
            <a:spLocks noGrp="1"/>
          </p:cNvSpPr>
          <p:nvPr>
            <p:ph type="body" orient="vert" idx="1"/>
          </p:nvPr>
        </p:nvSpPr>
        <p:spPr/>
        <p:txBody>
          <a:bodyPr vert="eaVert"/>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A26B45F9-128B-844E-ABD5-6D7C99FE43F0}"/>
              </a:ext>
            </a:extLst>
          </p:cNvPr>
          <p:cNvSpPr>
            <a:spLocks noGrp="1"/>
          </p:cNvSpPr>
          <p:nvPr>
            <p:ph type="dt" sz="half" idx="10"/>
          </p:nvPr>
        </p:nvSpPr>
        <p:spPr/>
        <p:txBody>
          <a:bodyPr/>
          <a:lstStyle/>
          <a:p>
            <a:fld id="{AAE21EA6-DBCB-FE49-8EAB-B161DC5B2A22}" type="datetimeFigureOut">
              <a:rPr lang="nl-NL" smtClean="0"/>
              <a:t>22-09-2020</a:t>
            </a:fld>
            <a:endParaRPr lang="nl-NL"/>
          </a:p>
        </p:txBody>
      </p:sp>
      <p:sp>
        <p:nvSpPr>
          <p:cNvPr id="5" name="Tijdelijke aanduiding voor voettekst 4">
            <a:extLst>
              <a:ext uri="{FF2B5EF4-FFF2-40B4-BE49-F238E27FC236}">
                <a16:creationId xmlns:a16="http://schemas.microsoft.com/office/drawing/2014/main" id="{1A7E76C9-8CC5-354E-9E5C-DC00B01729F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F6456A3-00D9-DA45-8890-6CB0C8894E3D}"/>
              </a:ext>
            </a:extLst>
          </p:cNvPr>
          <p:cNvSpPr>
            <a:spLocks noGrp="1"/>
          </p:cNvSpPr>
          <p:nvPr>
            <p:ph type="sldNum" sz="quarter" idx="12"/>
          </p:nvPr>
        </p:nvSpPr>
        <p:spPr/>
        <p:txBody>
          <a:bodyPr/>
          <a:lstStyle/>
          <a:p>
            <a:fld id="{B0A2F2E2-E25F-9441-A734-EC1849728547}" type="slidenum">
              <a:rPr lang="nl-NL" smtClean="0"/>
              <a:t>‹nr.›</a:t>
            </a:fld>
            <a:endParaRPr lang="nl-NL"/>
          </a:p>
        </p:txBody>
      </p:sp>
    </p:spTree>
    <p:extLst>
      <p:ext uri="{BB962C8B-B14F-4D97-AF65-F5344CB8AC3E}">
        <p14:creationId xmlns:p14="http://schemas.microsoft.com/office/powerpoint/2010/main" val="20312923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193CC9F3-834B-2842-99A6-D1231CB4FEB8}"/>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C7A6BA30-DDB1-E047-A7F6-A42C20188049}"/>
              </a:ext>
            </a:extLst>
          </p:cNvPr>
          <p:cNvSpPr>
            <a:spLocks noGrp="1"/>
          </p:cNvSpPr>
          <p:nvPr>
            <p:ph type="body" orient="vert" idx="1"/>
          </p:nvPr>
        </p:nvSpPr>
        <p:spPr>
          <a:xfrm>
            <a:off x="838200" y="365125"/>
            <a:ext cx="7734300" cy="5811838"/>
          </a:xfrm>
        </p:spPr>
        <p:txBody>
          <a:bodyPr vert="eaVert"/>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14BF4F7F-A382-744D-A381-08C327C0B6F0}"/>
              </a:ext>
            </a:extLst>
          </p:cNvPr>
          <p:cNvSpPr>
            <a:spLocks noGrp="1"/>
          </p:cNvSpPr>
          <p:nvPr>
            <p:ph type="dt" sz="half" idx="10"/>
          </p:nvPr>
        </p:nvSpPr>
        <p:spPr/>
        <p:txBody>
          <a:bodyPr/>
          <a:lstStyle/>
          <a:p>
            <a:fld id="{AAE21EA6-DBCB-FE49-8EAB-B161DC5B2A22}" type="datetimeFigureOut">
              <a:rPr lang="nl-NL" smtClean="0"/>
              <a:t>22-09-2020</a:t>
            </a:fld>
            <a:endParaRPr lang="nl-NL"/>
          </a:p>
        </p:txBody>
      </p:sp>
      <p:sp>
        <p:nvSpPr>
          <p:cNvPr id="5" name="Tijdelijke aanduiding voor voettekst 4">
            <a:extLst>
              <a:ext uri="{FF2B5EF4-FFF2-40B4-BE49-F238E27FC236}">
                <a16:creationId xmlns:a16="http://schemas.microsoft.com/office/drawing/2014/main" id="{47B796EE-BA0D-BF4A-A936-F6AB863581E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32AB301-B8E8-FD4C-BB92-A533BEFF0F8E}"/>
              </a:ext>
            </a:extLst>
          </p:cNvPr>
          <p:cNvSpPr>
            <a:spLocks noGrp="1"/>
          </p:cNvSpPr>
          <p:nvPr>
            <p:ph type="sldNum" sz="quarter" idx="12"/>
          </p:nvPr>
        </p:nvSpPr>
        <p:spPr/>
        <p:txBody>
          <a:bodyPr/>
          <a:lstStyle/>
          <a:p>
            <a:fld id="{B0A2F2E2-E25F-9441-A734-EC1849728547}" type="slidenum">
              <a:rPr lang="nl-NL" smtClean="0"/>
              <a:t>‹nr.›</a:t>
            </a:fld>
            <a:endParaRPr lang="nl-NL"/>
          </a:p>
        </p:txBody>
      </p:sp>
    </p:spTree>
    <p:extLst>
      <p:ext uri="{BB962C8B-B14F-4D97-AF65-F5344CB8AC3E}">
        <p14:creationId xmlns:p14="http://schemas.microsoft.com/office/powerpoint/2010/main" val="12902426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itel en opsomming">
    <p:spTree>
      <p:nvGrpSpPr>
        <p:cNvPr id="1" name=""/>
        <p:cNvGrpSpPr/>
        <p:nvPr/>
      </p:nvGrpSpPr>
      <p:grpSpPr>
        <a:xfrm>
          <a:off x="0" y="0"/>
          <a:ext cx="0" cy="0"/>
          <a:chOff x="0" y="0"/>
          <a:chExt cx="0" cy="0"/>
        </a:xfrm>
      </p:grpSpPr>
      <p:sp>
        <p:nvSpPr>
          <p:cNvPr id="56" name="Titeltekst"/>
          <p:cNvSpPr txBox="1">
            <a:spLocks noGrp="1"/>
          </p:cNvSpPr>
          <p:nvPr>
            <p:ph type="title"/>
          </p:nvPr>
        </p:nvSpPr>
        <p:spPr>
          <a:prstGeom prst="rect">
            <a:avLst/>
          </a:prstGeom>
        </p:spPr>
        <p:txBody>
          <a:bodyPr/>
          <a:lstStyle/>
          <a:p>
            <a:r>
              <a:t>Titeltekst</a:t>
            </a:r>
          </a:p>
        </p:txBody>
      </p:sp>
      <p:sp>
        <p:nvSpPr>
          <p:cNvPr id="57" name="Hoofdtekst - niveau één…"/>
          <p:cNvSpPr txBox="1">
            <a:spLocks noGrp="1"/>
          </p:cNvSpPr>
          <p:nvPr>
            <p:ph type="body" idx="1"/>
          </p:nvPr>
        </p:nvSpPr>
        <p:spPr>
          <a:prstGeom prst="rect">
            <a:avLst/>
          </a:prstGeom>
        </p:spPr>
        <p:txBody>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58"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1055443387"/>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6">
            <a:extLst>
              <a:ext uri="{FF2B5EF4-FFF2-40B4-BE49-F238E27FC236}">
                <a16:creationId xmlns:a16="http://schemas.microsoft.com/office/drawing/2014/main" id="{7B229398-EC00-458B-B637-F2D03FCD4B03}"/>
              </a:ext>
            </a:extLst>
          </p:cNvPr>
          <p:cNvSpPr>
            <a:spLocks noChangeArrowheads="1"/>
          </p:cNvSpPr>
          <p:nvPr userDrawn="1"/>
        </p:nvSpPr>
        <p:spPr bwMode="auto">
          <a:xfrm>
            <a:off x="0" y="1866900"/>
            <a:ext cx="12192000" cy="43942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a:spcBef>
                <a:spcPct val="20000"/>
              </a:spcBef>
              <a:buChar char="•"/>
              <a:defRPr sz="1000" baseline="-25000">
                <a:solidFill>
                  <a:srgbClr val="003399"/>
                </a:solidFill>
                <a:latin typeface="Verdana" panose="020B0604030504040204" pitchFamily="34" charset="0"/>
                <a:ea typeface="MS PGothic" panose="020B0600070205080204" pitchFamily="34" charset="-128"/>
              </a:defRPr>
            </a:lvl1pPr>
            <a:lvl2pPr marL="742950" indent="-285750">
              <a:spcBef>
                <a:spcPct val="20000"/>
              </a:spcBef>
              <a:buChar char="•"/>
              <a:defRPr sz="1000" baseline="-25000">
                <a:solidFill>
                  <a:srgbClr val="003399"/>
                </a:solidFill>
                <a:latin typeface="Verdana" panose="020B0604030504040204" pitchFamily="34" charset="0"/>
                <a:ea typeface="MS PGothic" panose="020B0600070205080204" pitchFamily="34" charset="-128"/>
              </a:defRPr>
            </a:lvl2pPr>
            <a:lvl3pPr marL="1143000" indent="-228600">
              <a:spcBef>
                <a:spcPct val="20000"/>
              </a:spcBef>
              <a:buChar char="•"/>
              <a:defRPr sz="1000" baseline="-25000">
                <a:solidFill>
                  <a:srgbClr val="003399"/>
                </a:solidFill>
                <a:latin typeface="Verdana" panose="020B0604030504040204" pitchFamily="34" charset="0"/>
                <a:ea typeface="MS PGothic" panose="020B0600070205080204" pitchFamily="34" charset="-128"/>
              </a:defRPr>
            </a:lvl3pPr>
            <a:lvl4pPr marL="1600200" indent="-228600">
              <a:spcBef>
                <a:spcPct val="20000"/>
              </a:spcBef>
              <a:buChar char="•"/>
              <a:defRPr sz="1000" baseline="-25000">
                <a:solidFill>
                  <a:srgbClr val="003399"/>
                </a:solidFill>
                <a:latin typeface="Verdana" panose="020B0604030504040204" pitchFamily="34" charset="0"/>
                <a:ea typeface="MS PGothic" panose="020B0600070205080204" pitchFamily="34" charset="-128"/>
              </a:defRPr>
            </a:lvl4pPr>
            <a:lvl5pPr marL="2057400" indent="-228600">
              <a:spcBef>
                <a:spcPct val="20000"/>
              </a:spcBef>
              <a:buChar char="•"/>
              <a:defRPr sz="1000" baseline="-25000">
                <a:solidFill>
                  <a:srgbClr val="003399"/>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har char="•"/>
              <a:defRPr sz="1000" baseline="-25000">
                <a:solidFill>
                  <a:srgbClr val="003399"/>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har char="•"/>
              <a:defRPr sz="1000" baseline="-25000">
                <a:solidFill>
                  <a:srgbClr val="003399"/>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har char="•"/>
              <a:defRPr sz="1000" baseline="-25000">
                <a:solidFill>
                  <a:srgbClr val="003399"/>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har char="•"/>
              <a:defRPr sz="1000" baseline="-25000">
                <a:solidFill>
                  <a:srgbClr val="003399"/>
                </a:solidFill>
                <a:latin typeface="Verdana" panose="020B0604030504040204" pitchFamily="34" charset="0"/>
                <a:ea typeface="MS PGothic" panose="020B0600070205080204" pitchFamily="34" charset="-128"/>
              </a:defRPr>
            </a:lvl9pPr>
          </a:lstStyle>
          <a:p>
            <a:pPr eaLnBrk="1" hangingPunct="1"/>
            <a:endParaRPr lang="en-US" altLang="nl-NL"/>
          </a:p>
        </p:txBody>
      </p:sp>
      <p:sp>
        <p:nvSpPr>
          <p:cNvPr id="4" name="Title 1"/>
          <p:cNvSpPr>
            <a:spLocks noGrp="1"/>
          </p:cNvSpPr>
          <p:nvPr>
            <p:ph type="title"/>
          </p:nvPr>
        </p:nvSpPr>
        <p:spPr>
          <a:xfrm>
            <a:off x="654757" y="861489"/>
            <a:ext cx="8336843" cy="530225"/>
          </a:xfrm>
          <a:prstGeom prst="rect">
            <a:avLst/>
          </a:prstGeom>
        </p:spPr>
        <p:txBody>
          <a:bodyPr/>
          <a:lstStyle>
            <a:lvl1pPr>
              <a:defRPr sz="2000">
                <a:solidFill>
                  <a:srgbClr val="73C167"/>
                </a:solidFill>
              </a:defRPr>
            </a:lvl1pPr>
          </a:lstStyle>
          <a:p>
            <a:r>
              <a:rPr lang="en-US" dirty="0"/>
              <a:t>Click to edit Master title style</a:t>
            </a:r>
          </a:p>
        </p:txBody>
      </p:sp>
    </p:spTree>
    <p:extLst>
      <p:ext uri="{BB962C8B-B14F-4D97-AF65-F5344CB8AC3E}">
        <p14:creationId xmlns:p14="http://schemas.microsoft.com/office/powerpoint/2010/main" val="1728340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94E6022A-9920-4424-B6C9-EFCC85CCDFC4}"/>
              </a:ext>
            </a:extLst>
          </p:cNvPr>
          <p:cNvSpPr>
            <a:spLocks noChangeArrowheads="1"/>
          </p:cNvSpPr>
          <p:nvPr userDrawn="1"/>
        </p:nvSpPr>
        <p:spPr bwMode="auto">
          <a:xfrm>
            <a:off x="0" y="1866900"/>
            <a:ext cx="12192000" cy="43942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a:spcBef>
                <a:spcPct val="20000"/>
              </a:spcBef>
              <a:buChar char="•"/>
              <a:defRPr sz="1000" baseline="-25000">
                <a:solidFill>
                  <a:srgbClr val="003399"/>
                </a:solidFill>
                <a:latin typeface="Verdana" panose="020B0604030504040204" pitchFamily="34" charset="0"/>
                <a:ea typeface="MS PGothic" panose="020B0600070205080204" pitchFamily="34" charset="-128"/>
              </a:defRPr>
            </a:lvl1pPr>
            <a:lvl2pPr marL="742950" indent="-285750">
              <a:spcBef>
                <a:spcPct val="20000"/>
              </a:spcBef>
              <a:buChar char="•"/>
              <a:defRPr sz="1000" baseline="-25000">
                <a:solidFill>
                  <a:srgbClr val="003399"/>
                </a:solidFill>
                <a:latin typeface="Verdana" panose="020B0604030504040204" pitchFamily="34" charset="0"/>
                <a:ea typeface="MS PGothic" panose="020B0600070205080204" pitchFamily="34" charset="-128"/>
              </a:defRPr>
            </a:lvl2pPr>
            <a:lvl3pPr marL="1143000" indent="-228600">
              <a:spcBef>
                <a:spcPct val="20000"/>
              </a:spcBef>
              <a:buChar char="•"/>
              <a:defRPr sz="1000" baseline="-25000">
                <a:solidFill>
                  <a:srgbClr val="003399"/>
                </a:solidFill>
                <a:latin typeface="Verdana" panose="020B0604030504040204" pitchFamily="34" charset="0"/>
                <a:ea typeface="MS PGothic" panose="020B0600070205080204" pitchFamily="34" charset="-128"/>
              </a:defRPr>
            </a:lvl3pPr>
            <a:lvl4pPr marL="1600200" indent="-228600">
              <a:spcBef>
                <a:spcPct val="20000"/>
              </a:spcBef>
              <a:buChar char="•"/>
              <a:defRPr sz="1000" baseline="-25000">
                <a:solidFill>
                  <a:srgbClr val="003399"/>
                </a:solidFill>
                <a:latin typeface="Verdana" panose="020B0604030504040204" pitchFamily="34" charset="0"/>
                <a:ea typeface="MS PGothic" panose="020B0600070205080204" pitchFamily="34" charset="-128"/>
              </a:defRPr>
            </a:lvl4pPr>
            <a:lvl5pPr marL="2057400" indent="-228600">
              <a:spcBef>
                <a:spcPct val="20000"/>
              </a:spcBef>
              <a:buChar char="•"/>
              <a:defRPr sz="1000" baseline="-25000">
                <a:solidFill>
                  <a:srgbClr val="003399"/>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har char="•"/>
              <a:defRPr sz="1000" baseline="-25000">
                <a:solidFill>
                  <a:srgbClr val="003399"/>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har char="•"/>
              <a:defRPr sz="1000" baseline="-25000">
                <a:solidFill>
                  <a:srgbClr val="003399"/>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har char="•"/>
              <a:defRPr sz="1000" baseline="-25000">
                <a:solidFill>
                  <a:srgbClr val="003399"/>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har char="•"/>
              <a:defRPr sz="1000" baseline="-25000">
                <a:solidFill>
                  <a:srgbClr val="003399"/>
                </a:solidFill>
                <a:latin typeface="Verdana" panose="020B0604030504040204" pitchFamily="34" charset="0"/>
                <a:ea typeface="MS PGothic" panose="020B0600070205080204" pitchFamily="34" charset="-128"/>
              </a:defRPr>
            </a:lvl9pPr>
          </a:lstStyle>
          <a:p>
            <a:pPr eaLnBrk="1" hangingPunct="1"/>
            <a:endParaRPr lang="en-US" altLang="nl-NL"/>
          </a:p>
        </p:txBody>
      </p:sp>
      <p:sp>
        <p:nvSpPr>
          <p:cNvPr id="3" name="Rectangle 9">
            <a:extLst>
              <a:ext uri="{FF2B5EF4-FFF2-40B4-BE49-F238E27FC236}">
                <a16:creationId xmlns:a16="http://schemas.microsoft.com/office/drawing/2014/main" id="{D35E9F11-A2A4-47E8-B0D3-FE780EBA4191}"/>
              </a:ext>
            </a:extLst>
          </p:cNvPr>
          <p:cNvSpPr>
            <a:spLocks noChangeArrowheads="1"/>
          </p:cNvSpPr>
          <p:nvPr userDrawn="1"/>
        </p:nvSpPr>
        <p:spPr bwMode="auto">
          <a:xfrm>
            <a:off x="7416800" y="266700"/>
            <a:ext cx="4335463" cy="12700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a:spcBef>
                <a:spcPct val="20000"/>
              </a:spcBef>
              <a:buChar char="•"/>
              <a:defRPr sz="1000" baseline="-25000">
                <a:solidFill>
                  <a:srgbClr val="003399"/>
                </a:solidFill>
                <a:latin typeface="Verdana" panose="020B0604030504040204" pitchFamily="34" charset="0"/>
                <a:ea typeface="MS PGothic" panose="020B0600070205080204" pitchFamily="34" charset="-128"/>
              </a:defRPr>
            </a:lvl1pPr>
            <a:lvl2pPr marL="742950" indent="-285750">
              <a:spcBef>
                <a:spcPct val="20000"/>
              </a:spcBef>
              <a:buChar char="•"/>
              <a:defRPr sz="1000" baseline="-25000">
                <a:solidFill>
                  <a:srgbClr val="003399"/>
                </a:solidFill>
                <a:latin typeface="Verdana" panose="020B0604030504040204" pitchFamily="34" charset="0"/>
                <a:ea typeface="MS PGothic" panose="020B0600070205080204" pitchFamily="34" charset="-128"/>
              </a:defRPr>
            </a:lvl2pPr>
            <a:lvl3pPr marL="1143000" indent="-228600">
              <a:spcBef>
                <a:spcPct val="20000"/>
              </a:spcBef>
              <a:buChar char="•"/>
              <a:defRPr sz="1000" baseline="-25000">
                <a:solidFill>
                  <a:srgbClr val="003399"/>
                </a:solidFill>
                <a:latin typeface="Verdana" panose="020B0604030504040204" pitchFamily="34" charset="0"/>
                <a:ea typeface="MS PGothic" panose="020B0600070205080204" pitchFamily="34" charset="-128"/>
              </a:defRPr>
            </a:lvl3pPr>
            <a:lvl4pPr marL="1600200" indent="-228600">
              <a:spcBef>
                <a:spcPct val="20000"/>
              </a:spcBef>
              <a:buChar char="•"/>
              <a:defRPr sz="1000" baseline="-25000">
                <a:solidFill>
                  <a:srgbClr val="003399"/>
                </a:solidFill>
                <a:latin typeface="Verdana" panose="020B0604030504040204" pitchFamily="34" charset="0"/>
                <a:ea typeface="MS PGothic" panose="020B0600070205080204" pitchFamily="34" charset="-128"/>
              </a:defRPr>
            </a:lvl4pPr>
            <a:lvl5pPr marL="2057400" indent="-228600">
              <a:spcBef>
                <a:spcPct val="20000"/>
              </a:spcBef>
              <a:buChar char="•"/>
              <a:defRPr sz="1000" baseline="-25000">
                <a:solidFill>
                  <a:srgbClr val="003399"/>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har char="•"/>
              <a:defRPr sz="1000" baseline="-25000">
                <a:solidFill>
                  <a:srgbClr val="003399"/>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har char="•"/>
              <a:defRPr sz="1000" baseline="-25000">
                <a:solidFill>
                  <a:srgbClr val="003399"/>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har char="•"/>
              <a:defRPr sz="1000" baseline="-25000">
                <a:solidFill>
                  <a:srgbClr val="003399"/>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har char="•"/>
              <a:defRPr sz="1000" baseline="-25000">
                <a:solidFill>
                  <a:srgbClr val="003399"/>
                </a:solidFill>
                <a:latin typeface="Verdana" panose="020B0604030504040204" pitchFamily="34" charset="0"/>
                <a:ea typeface="MS PGothic" panose="020B0600070205080204" pitchFamily="34" charset="-128"/>
              </a:defRPr>
            </a:lvl9pPr>
          </a:lstStyle>
          <a:p>
            <a:pPr eaLnBrk="1" hangingPunct="1"/>
            <a:endParaRPr lang="en-US" altLang="nl-NL"/>
          </a:p>
        </p:txBody>
      </p:sp>
    </p:spTree>
    <p:extLst>
      <p:ext uri="{BB962C8B-B14F-4D97-AF65-F5344CB8AC3E}">
        <p14:creationId xmlns:p14="http://schemas.microsoft.com/office/powerpoint/2010/main" val="693504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0612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D5AE38A3-157A-4072-ABB3-FCA90CBCD6C7}"/>
              </a:ext>
            </a:extLst>
          </p:cNvPr>
          <p:cNvSpPr>
            <a:spLocks noChangeArrowheads="1"/>
          </p:cNvSpPr>
          <p:nvPr userDrawn="1"/>
        </p:nvSpPr>
        <p:spPr bwMode="auto">
          <a:xfrm>
            <a:off x="7213600" y="292100"/>
            <a:ext cx="4691063" cy="124460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a:spcBef>
                <a:spcPct val="20000"/>
              </a:spcBef>
              <a:buChar char="•"/>
              <a:defRPr sz="1000" baseline="-25000">
                <a:solidFill>
                  <a:srgbClr val="003399"/>
                </a:solidFill>
                <a:latin typeface="Verdana" panose="020B0604030504040204" pitchFamily="34" charset="0"/>
                <a:ea typeface="MS PGothic" panose="020B0600070205080204" pitchFamily="34" charset="-128"/>
              </a:defRPr>
            </a:lvl1pPr>
            <a:lvl2pPr marL="742950" indent="-285750">
              <a:spcBef>
                <a:spcPct val="20000"/>
              </a:spcBef>
              <a:buChar char="•"/>
              <a:defRPr sz="1000" baseline="-25000">
                <a:solidFill>
                  <a:srgbClr val="003399"/>
                </a:solidFill>
                <a:latin typeface="Verdana" panose="020B0604030504040204" pitchFamily="34" charset="0"/>
                <a:ea typeface="MS PGothic" panose="020B0600070205080204" pitchFamily="34" charset="-128"/>
              </a:defRPr>
            </a:lvl2pPr>
            <a:lvl3pPr marL="1143000" indent="-228600">
              <a:spcBef>
                <a:spcPct val="20000"/>
              </a:spcBef>
              <a:buChar char="•"/>
              <a:defRPr sz="1000" baseline="-25000">
                <a:solidFill>
                  <a:srgbClr val="003399"/>
                </a:solidFill>
                <a:latin typeface="Verdana" panose="020B0604030504040204" pitchFamily="34" charset="0"/>
                <a:ea typeface="MS PGothic" panose="020B0600070205080204" pitchFamily="34" charset="-128"/>
              </a:defRPr>
            </a:lvl3pPr>
            <a:lvl4pPr marL="1600200" indent="-228600">
              <a:spcBef>
                <a:spcPct val="20000"/>
              </a:spcBef>
              <a:buChar char="•"/>
              <a:defRPr sz="1000" baseline="-25000">
                <a:solidFill>
                  <a:srgbClr val="003399"/>
                </a:solidFill>
                <a:latin typeface="Verdana" panose="020B0604030504040204" pitchFamily="34" charset="0"/>
                <a:ea typeface="MS PGothic" panose="020B0600070205080204" pitchFamily="34" charset="-128"/>
              </a:defRPr>
            </a:lvl4pPr>
            <a:lvl5pPr marL="2057400" indent="-228600">
              <a:spcBef>
                <a:spcPct val="20000"/>
              </a:spcBef>
              <a:buChar char="•"/>
              <a:defRPr sz="1000" baseline="-25000">
                <a:solidFill>
                  <a:srgbClr val="003399"/>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har char="•"/>
              <a:defRPr sz="1000" baseline="-25000">
                <a:solidFill>
                  <a:srgbClr val="003399"/>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har char="•"/>
              <a:defRPr sz="1000" baseline="-25000">
                <a:solidFill>
                  <a:srgbClr val="003399"/>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har char="•"/>
              <a:defRPr sz="1000" baseline="-25000">
                <a:solidFill>
                  <a:srgbClr val="003399"/>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har char="•"/>
              <a:defRPr sz="1000" baseline="-25000">
                <a:solidFill>
                  <a:srgbClr val="003399"/>
                </a:solidFill>
                <a:latin typeface="Verdana" panose="020B0604030504040204" pitchFamily="34" charset="0"/>
                <a:ea typeface="MS PGothic" panose="020B0600070205080204" pitchFamily="34" charset="-128"/>
              </a:defRPr>
            </a:lvl9pPr>
          </a:lstStyle>
          <a:p>
            <a:pPr eaLnBrk="1" hangingPunct="1"/>
            <a:endParaRPr lang="en-US" altLang="nl-NL"/>
          </a:p>
        </p:txBody>
      </p:sp>
    </p:spTree>
    <p:extLst>
      <p:ext uri="{BB962C8B-B14F-4D97-AF65-F5344CB8AC3E}">
        <p14:creationId xmlns:p14="http://schemas.microsoft.com/office/powerpoint/2010/main" val="3357932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3" name="Rectangle 6">
            <a:extLst>
              <a:ext uri="{FF2B5EF4-FFF2-40B4-BE49-F238E27FC236}">
                <a16:creationId xmlns:a16="http://schemas.microsoft.com/office/drawing/2014/main" id="{6CE5EB46-04F8-42E4-BD3E-FA2754FD797E}"/>
              </a:ext>
            </a:extLst>
          </p:cNvPr>
          <p:cNvSpPr>
            <a:spLocks noChangeArrowheads="1"/>
          </p:cNvSpPr>
          <p:nvPr userDrawn="1"/>
        </p:nvSpPr>
        <p:spPr bwMode="auto">
          <a:xfrm>
            <a:off x="0" y="3429000"/>
            <a:ext cx="12192000" cy="3429000"/>
          </a:xfrm>
          <a:prstGeom prst="rect">
            <a:avLst/>
          </a:prstGeom>
          <a:solidFill>
            <a:srgbClr val="0079C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1000" baseline="-25000">
                <a:solidFill>
                  <a:srgbClr val="003399"/>
                </a:solidFill>
                <a:latin typeface="Verdana" panose="020B0604030504040204" pitchFamily="34" charset="0"/>
                <a:ea typeface="MS PGothic" panose="020B0600070205080204" pitchFamily="34" charset="-128"/>
              </a:defRPr>
            </a:lvl1pPr>
            <a:lvl2pPr marL="742950" indent="-285750">
              <a:spcBef>
                <a:spcPct val="20000"/>
              </a:spcBef>
              <a:buChar char="•"/>
              <a:defRPr sz="1000" baseline="-25000">
                <a:solidFill>
                  <a:srgbClr val="003399"/>
                </a:solidFill>
                <a:latin typeface="Verdana" panose="020B0604030504040204" pitchFamily="34" charset="0"/>
                <a:ea typeface="MS PGothic" panose="020B0600070205080204" pitchFamily="34" charset="-128"/>
              </a:defRPr>
            </a:lvl2pPr>
            <a:lvl3pPr marL="1143000" indent="-228600">
              <a:spcBef>
                <a:spcPct val="20000"/>
              </a:spcBef>
              <a:buChar char="•"/>
              <a:defRPr sz="1000" baseline="-25000">
                <a:solidFill>
                  <a:srgbClr val="003399"/>
                </a:solidFill>
                <a:latin typeface="Verdana" panose="020B0604030504040204" pitchFamily="34" charset="0"/>
                <a:ea typeface="MS PGothic" panose="020B0600070205080204" pitchFamily="34" charset="-128"/>
              </a:defRPr>
            </a:lvl3pPr>
            <a:lvl4pPr marL="1600200" indent="-228600">
              <a:spcBef>
                <a:spcPct val="20000"/>
              </a:spcBef>
              <a:buChar char="•"/>
              <a:defRPr sz="1000" baseline="-25000">
                <a:solidFill>
                  <a:srgbClr val="003399"/>
                </a:solidFill>
                <a:latin typeface="Verdana" panose="020B0604030504040204" pitchFamily="34" charset="0"/>
                <a:ea typeface="MS PGothic" panose="020B0600070205080204" pitchFamily="34" charset="-128"/>
              </a:defRPr>
            </a:lvl4pPr>
            <a:lvl5pPr marL="2057400" indent="-228600">
              <a:spcBef>
                <a:spcPct val="20000"/>
              </a:spcBef>
              <a:buChar char="•"/>
              <a:defRPr sz="1000" baseline="-25000">
                <a:solidFill>
                  <a:srgbClr val="003399"/>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har char="•"/>
              <a:defRPr sz="1000" baseline="-25000">
                <a:solidFill>
                  <a:srgbClr val="003399"/>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har char="•"/>
              <a:defRPr sz="1000" baseline="-25000">
                <a:solidFill>
                  <a:srgbClr val="003399"/>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har char="•"/>
              <a:defRPr sz="1000" baseline="-25000">
                <a:solidFill>
                  <a:srgbClr val="003399"/>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har char="•"/>
              <a:defRPr sz="1000" baseline="-25000">
                <a:solidFill>
                  <a:srgbClr val="003399"/>
                </a:solidFill>
                <a:latin typeface="Verdana" panose="020B0604030504040204" pitchFamily="34" charset="0"/>
                <a:ea typeface="MS PGothic" panose="020B0600070205080204" pitchFamily="34" charset="-128"/>
              </a:defRPr>
            </a:lvl9pPr>
          </a:lstStyle>
          <a:p>
            <a:pPr eaLnBrk="1" hangingPunct="1"/>
            <a:endParaRPr lang="en-US" altLang="nl-NL"/>
          </a:p>
        </p:txBody>
      </p:sp>
      <p:sp>
        <p:nvSpPr>
          <p:cNvPr id="4" name="Rectangle 9">
            <a:extLst>
              <a:ext uri="{FF2B5EF4-FFF2-40B4-BE49-F238E27FC236}">
                <a16:creationId xmlns:a16="http://schemas.microsoft.com/office/drawing/2014/main" id="{591DCBC1-9C09-426F-883C-AAFA1416D552}"/>
              </a:ext>
            </a:extLst>
          </p:cNvPr>
          <p:cNvSpPr>
            <a:spLocks noChangeArrowheads="1"/>
          </p:cNvSpPr>
          <p:nvPr userDrawn="1"/>
        </p:nvSpPr>
        <p:spPr bwMode="auto">
          <a:xfrm>
            <a:off x="7569668" y="0"/>
            <a:ext cx="4114800" cy="15113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a:spcBef>
                <a:spcPct val="20000"/>
              </a:spcBef>
              <a:buChar char="•"/>
              <a:defRPr sz="1000" baseline="-25000">
                <a:solidFill>
                  <a:srgbClr val="003399"/>
                </a:solidFill>
                <a:latin typeface="Verdana" panose="020B0604030504040204" pitchFamily="34" charset="0"/>
                <a:ea typeface="MS PGothic" panose="020B0600070205080204" pitchFamily="34" charset="-128"/>
              </a:defRPr>
            </a:lvl1pPr>
            <a:lvl2pPr marL="742950" indent="-285750">
              <a:spcBef>
                <a:spcPct val="20000"/>
              </a:spcBef>
              <a:buChar char="•"/>
              <a:defRPr sz="1000" baseline="-25000">
                <a:solidFill>
                  <a:srgbClr val="003399"/>
                </a:solidFill>
                <a:latin typeface="Verdana" panose="020B0604030504040204" pitchFamily="34" charset="0"/>
                <a:ea typeface="MS PGothic" panose="020B0600070205080204" pitchFamily="34" charset="-128"/>
              </a:defRPr>
            </a:lvl2pPr>
            <a:lvl3pPr marL="1143000" indent="-228600">
              <a:spcBef>
                <a:spcPct val="20000"/>
              </a:spcBef>
              <a:buChar char="•"/>
              <a:defRPr sz="1000" baseline="-25000">
                <a:solidFill>
                  <a:srgbClr val="003399"/>
                </a:solidFill>
                <a:latin typeface="Verdana" panose="020B0604030504040204" pitchFamily="34" charset="0"/>
                <a:ea typeface="MS PGothic" panose="020B0600070205080204" pitchFamily="34" charset="-128"/>
              </a:defRPr>
            </a:lvl3pPr>
            <a:lvl4pPr marL="1600200" indent="-228600">
              <a:spcBef>
                <a:spcPct val="20000"/>
              </a:spcBef>
              <a:buChar char="•"/>
              <a:defRPr sz="1000" baseline="-25000">
                <a:solidFill>
                  <a:srgbClr val="003399"/>
                </a:solidFill>
                <a:latin typeface="Verdana" panose="020B0604030504040204" pitchFamily="34" charset="0"/>
                <a:ea typeface="MS PGothic" panose="020B0600070205080204" pitchFamily="34" charset="-128"/>
              </a:defRPr>
            </a:lvl4pPr>
            <a:lvl5pPr marL="2057400" indent="-228600">
              <a:spcBef>
                <a:spcPct val="20000"/>
              </a:spcBef>
              <a:buChar char="•"/>
              <a:defRPr sz="1000" baseline="-25000">
                <a:solidFill>
                  <a:srgbClr val="003399"/>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har char="•"/>
              <a:defRPr sz="1000" baseline="-25000">
                <a:solidFill>
                  <a:srgbClr val="003399"/>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har char="•"/>
              <a:defRPr sz="1000" baseline="-25000">
                <a:solidFill>
                  <a:srgbClr val="003399"/>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har char="•"/>
              <a:defRPr sz="1000" baseline="-25000">
                <a:solidFill>
                  <a:srgbClr val="003399"/>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har char="•"/>
              <a:defRPr sz="1000" baseline="-25000">
                <a:solidFill>
                  <a:srgbClr val="003399"/>
                </a:solidFill>
                <a:latin typeface="Verdana" panose="020B0604030504040204" pitchFamily="34" charset="0"/>
                <a:ea typeface="MS PGothic" panose="020B0600070205080204" pitchFamily="34" charset="-128"/>
              </a:defRPr>
            </a:lvl9pPr>
          </a:lstStyle>
          <a:p>
            <a:pPr eaLnBrk="1" hangingPunct="1"/>
            <a:endParaRPr lang="en-US" altLang="nl-NL"/>
          </a:p>
        </p:txBody>
      </p:sp>
      <p:pic>
        <p:nvPicPr>
          <p:cNvPr id="5" name="Picture 11" descr="NVOG_Logo_RGB.jpg">
            <a:extLst>
              <a:ext uri="{FF2B5EF4-FFF2-40B4-BE49-F238E27FC236}">
                <a16:creationId xmlns:a16="http://schemas.microsoft.com/office/drawing/2014/main" id="{19B60926-E44F-4F7A-89B0-E196B35905F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9300" y="277813"/>
            <a:ext cx="1069340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0"/>
          <p:cNvSpPr>
            <a:spLocks noGrp="1"/>
          </p:cNvSpPr>
          <p:nvPr>
            <p:ph type="body" sz="quarter" idx="10"/>
          </p:nvPr>
        </p:nvSpPr>
        <p:spPr>
          <a:xfrm>
            <a:off x="0" y="3771900"/>
            <a:ext cx="12192000" cy="609600"/>
          </a:xfrm>
          <a:prstGeom prst="rect">
            <a:avLst/>
          </a:prstGeom>
        </p:spPr>
        <p:txBody>
          <a:bodyPr/>
          <a:lstStyle>
            <a:lvl1pPr algn="ctr">
              <a:buNone/>
              <a:defRPr sz="2600" b="1" i="1">
                <a:solidFill>
                  <a:schemeClr val="accent3"/>
                </a:solidFill>
                <a:latin typeface="+mn-lt"/>
              </a:defRPr>
            </a:lvl1pPr>
          </a:lstStyle>
          <a:p>
            <a:pPr lvl="0"/>
            <a:r>
              <a:rPr lang="en-US" dirty="0"/>
              <a:t>Click to edit Master text style</a:t>
            </a:r>
          </a:p>
        </p:txBody>
      </p:sp>
    </p:spTree>
    <p:extLst>
      <p:ext uri="{BB962C8B-B14F-4D97-AF65-F5344CB8AC3E}">
        <p14:creationId xmlns:p14="http://schemas.microsoft.com/office/powerpoint/2010/main" val="3892000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AA96EF-3BF8-BF41-9A19-7DC62C32F503}"/>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580532F3-D59A-5F44-A38E-DDB94CA4F9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753AD0A9-821C-9B47-B015-2C4E097D5DD5}"/>
              </a:ext>
            </a:extLst>
          </p:cNvPr>
          <p:cNvSpPr>
            <a:spLocks noGrp="1"/>
          </p:cNvSpPr>
          <p:nvPr>
            <p:ph type="dt" sz="half" idx="10"/>
          </p:nvPr>
        </p:nvSpPr>
        <p:spPr/>
        <p:txBody>
          <a:bodyPr/>
          <a:lstStyle/>
          <a:p>
            <a:fld id="{AAE21EA6-DBCB-FE49-8EAB-B161DC5B2A22}" type="datetimeFigureOut">
              <a:rPr lang="nl-NL" smtClean="0"/>
              <a:t>22-09-2020</a:t>
            </a:fld>
            <a:endParaRPr lang="nl-NL"/>
          </a:p>
        </p:txBody>
      </p:sp>
      <p:sp>
        <p:nvSpPr>
          <p:cNvPr id="5" name="Tijdelijke aanduiding voor voettekst 4">
            <a:extLst>
              <a:ext uri="{FF2B5EF4-FFF2-40B4-BE49-F238E27FC236}">
                <a16:creationId xmlns:a16="http://schemas.microsoft.com/office/drawing/2014/main" id="{64236488-F9A5-144F-8F96-FA402C734FF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FA6F091-97CF-1F4F-80F6-CA84AE1EC1E4}"/>
              </a:ext>
            </a:extLst>
          </p:cNvPr>
          <p:cNvSpPr>
            <a:spLocks noGrp="1"/>
          </p:cNvSpPr>
          <p:nvPr>
            <p:ph type="sldNum" sz="quarter" idx="12"/>
          </p:nvPr>
        </p:nvSpPr>
        <p:spPr/>
        <p:txBody>
          <a:bodyPr/>
          <a:lstStyle/>
          <a:p>
            <a:fld id="{B0A2F2E2-E25F-9441-A734-EC1849728547}" type="slidenum">
              <a:rPr lang="nl-NL" smtClean="0"/>
              <a:t>‹nr.›</a:t>
            </a:fld>
            <a:endParaRPr lang="nl-NL"/>
          </a:p>
        </p:txBody>
      </p:sp>
    </p:spTree>
    <p:extLst>
      <p:ext uri="{BB962C8B-B14F-4D97-AF65-F5344CB8AC3E}">
        <p14:creationId xmlns:p14="http://schemas.microsoft.com/office/powerpoint/2010/main" val="1287905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9" descr="NVOG_Logo_Figuren_RGB.jpg">
            <a:extLst>
              <a:ext uri="{FF2B5EF4-FFF2-40B4-BE49-F238E27FC236}">
                <a16:creationId xmlns:a16="http://schemas.microsoft.com/office/drawing/2014/main" id="{D2981EDF-5F88-41CC-AFCE-C682CFD70CFA}"/>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7958138" y="3611563"/>
            <a:ext cx="3675062" cy="306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7">
            <a:extLst>
              <a:ext uri="{FF2B5EF4-FFF2-40B4-BE49-F238E27FC236}">
                <a16:creationId xmlns:a16="http://schemas.microsoft.com/office/drawing/2014/main" id="{1F82EB60-D0C4-4C57-9CEF-2D12E33993EC}"/>
              </a:ext>
            </a:extLst>
          </p:cNvPr>
          <p:cNvSpPr>
            <a:spLocks noChangeArrowheads="1"/>
          </p:cNvSpPr>
          <p:nvPr userDrawn="1"/>
        </p:nvSpPr>
        <p:spPr bwMode="auto">
          <a:xfrm>
            <a:off x="0" y="6497638"/>
            <a:ext cx="12192000" cy="360362"/>
          </a:xfrm>
          <a:prstGeom prst="rect">
            <a:avLst/>
          </a:prstGeom>
          <a:solidFill>
            <a:srgbClr val="0079C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a:spcBef>
                <a:spcPct val="20000"/>
              </a:spcBef>
              <a:buChar char="•"/>
              <a:defRPr sz="1000" baseline="-25000">
                <a:solidFill>
                  <a:srgbClr val="003399"/>
                </a:solidFill>
                <a:latin typeface="Verdana" panose="020B0604030504040204" pitchFamily="34" charset="0"/>
                <a:ea typeface="MS PGothic" panose="020B0600070205080204" pitchFamily="34" charset="-128"/>
              </a:defRPr>
            </a:lvl1pPr>
            <a:lvl2pPr marL="742950" indent="-285750">
              <a:spcBef>
                <a:spcPct val="20000"/>
              </a:spcBef>
              <a:buChar char="•"/>
              <a:defRPr sz="1000" baseline="-25000">
                <a:solidFill>
                  <a:srgbClr val="003399"/>
                </a:solidFill>
                <a:latin typeface="Verdana" panose="020B0604030504040204" pitchFamily="34" charset="0"/>
                <a:ea typeface="MS PGothic" panose="020B0600070205080204" pitchFamily="34" charset="-128"/>
              </a:defRPr>
            </a:lvl2pPr>
            <a:lvl3pPr marL="1143000" indent="-228600">
              <a:spcBef>
                <a:spcPct val="20000"/>
              </a:spcBef>
              <a:buChar char="•"/>
              <a:defRPr sz="1000" baseline="-25000">
                <a:solidFill>
                  <a:srgbClr val="003399"/>
                </a:solidFill>
                <a:latin typeface="Verdana" panose="020B0604030504040204" pitchFamily="34" charset="0"/>
                <a:ea typeface="MS PGothic" panose="020B0600070205080204" pitchFamily="34" charset="-128"/>
              </a:defRPr>
            </a:lvl3pPr>
            <a:lvl4pPr marL="1600200" indent="-228600">
              <a:spcBef>
                <a:spcPct val="20000"/>
              </a:spcBef>
              <a:buChar char="•"/>
              <a:defRPr sz="1000" baseline="-25000">
                <a:solidFill>
                  <a:srgbClr val="003399"/>
                </a:solidFill>
                <a:latin typeface="Verdana" panose="020B0604030504040204" pitchFamily="34" charset="0"/>
                <a:ea typeface="MS PGothic" panose="020B0600070205080204" pitchFamily="34" charset="-128"/>
              </a:defRPr>
            </a:lvl4pPr>
            <a:lvl5pPr marL="2057400" indent="-228600">
              <a:spcBef>
                <a:spcPct val="20000"/>
              </a:spcBef>
              <a:buChar char="•"/>
              <a:defRPr sz="1000" baseline="-25000">
                <a:solidFill>
                  <a:srgbClr val="003399"/>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har char="•"/>
              <a:defRPr sz="1000" baseline="-25000">
                <a:solidFill>
                  <a:srgbClr val="003399"/>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har char="•"/>
              <a:defRPr sz="1000" baseline="-25000">
                <a:solidFill>
                  <a:srgbClr val="003399"/>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har char="•"/>
              <a:defRPr sz="1000" baseline="-25000">
                <a:solidFill>
                  <a:srgbClr val="003399"/>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har char="•"/>
              <a:defRPr sz="1000" baseline="-25000">
                <a:solidFill>
                  <a:srgbClr val="003399"/>
                </a:solidFill>
                <a:latin typeface="Verdana" panose="020B0604030504040204" pitchFamily="34" charset="0"/>
                <a:ea typeface="MS PGothic" panose="020B0600070205080204" pitchFamily="34" charset="-128"/>
              </a:defRPr>
            </a:lvl9pPr>
          </a:lstStyle>
          <a:p>
            <a:pPr eaLnBrk="1" hangingPunct="1"/>
            <a:endParaRPr lang="en-US" altLang="nl-NL"/>
          </a:p>
        </p:txBody>
      </p:sp>
      <p:sp>
        <p:nvSpPr>
          <p:cNvPr id="9" name="Slide Number Placeholder 5">
            <a:extLst>
              <a:ext uri="{FF2B5EF4-FFF2-40B4-BE49-F238E27FC236}">
                <a16:creationId xmlns:a16="http://schemas.microsoft.com/office/drawing/2014/main" id="{03F6FB35-8830-4392-90C6-959EF52F663D}"/>
              </a:ext>
            </a:extLst>
          </p:cNvPr>
          <p:cNvSpPr txBox="1">
            <a:spLocks/>
          </p:cNvSpPr>
          <p:nvPr userDrawn="1"/>
        </p:nvSpPr>
        <p:spPr bwMode="auto">
          <a:xfrm>
            <a:off x="10515600" y="6534150"/>
            <a:ext cx="1185863" cy="360363"/>
          </a:xfrm>
          <a:prstGeom prst="rect">
            <a:avLst/>
          </a:prstGeom>
          <a:noFill/>
          <a:ln w="9525">
            <a:noFill/>
            <a:miter lim="800000"/>
            <a:headEnd/>
            <a:tailEnd/>
          </a:ln>
          <a:effectLst/>
        </p:spPr>
        <p:txBody>
          <a:bodyPr/>
          <a:lstStyle>
            <a:lvl1pPr eaLnBrk="0" hangingPunct="0">
              <a:defRPr sz="1000" baseline="-25000">
                <a:solidFill>
                  <a:srgbClr val="003399"/>
                </a:solidFill>
                <a:latin typeface="Verdana" panose="020B0604030504040204" pitchFamily="34" charset="0"/>
                <a:ea typeface="MS PGothic" panose="020B0600070205080204" pitchFamily="34" charset="-128"/>
              </a:defRPr>
            </a:lvl1pPr>
            <a:lvl2pPr marL="742950" indent="-285750" eaLnBrk="0" hangingPunct="0">
              <a:defRPr sz="1000" baseline="-25000">
                <a:solidFill>
                  <a:srgbClr val="003399"/>
                </a:solidFill>
                <a:latin typeface="Verdana" panose="020B0604030504040204" pitchFamily="34" charset="0"/>
                <a:ea typeface="MS PGothic" panose="020B0600070205080204" pitchFamily="34" charset="-128"/>
              </a:defRPr>
            </a:lvl2pPr>
            <a:lvl3pPr marL="1143000" indent="-228600" eaLnBrk="0" hangingPunct="0">
              <a:defRPr sz="1000" baseline="-25000">
                <a:solidFill>
                  <a:srgbClr val="003399"/>
                </a:solidFill>
                <a:latin typeface="Verdana" panose="020B0604030504040204" pitchFamily="34" charset="0"/>
                <a:ea typeface="MS PGothic" panose="020B0600070205080204" pitchFamily="34" charset="-128"/>
              </a:defRPr>
            </a:lvl3pPr>
            <a:lvl4pPr marL="1600200" indent="-228600" eaLnBrk="0" hangingPunct="0">
              <a:defRPr sz="1000" baseline="-25000">
                <a:solidFill>
                  <a:srgbClr val="003399"/>
                </a:solidFill>
                <a:latin typeface="Verdana" panose="020B0604030504040204" pitchFamily="34" charset="0"/>
                <a:ea typeface="MS PGothic" panose="020B0600070205080204" pitchFamily="34" charset="-128"/>
              </a:defRPr>
            </a:lvl4pPr>
            <a:lvl5pPr marL="2057400" indent="-228600" eaLnBrk="0" hangingPunct="0">
              <a:defRPr sz="1000" baseline="-25000">
                <a:solidFill>
                  <a:srgbClr val="003399"/>
                </a:solidFill>
                <a:latin typeface="Verdan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har char="•"/>
              <a:defRPr sz="1000" baseline="-25000">
                <a:solidFill>
                  <a:srgbClr val="003399"/>
                </a:solidFill>
                <a:latin typeface="Verdan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har char="•"/>
              <a:defRPr sz="1000" baseline="-25000">
                <a:solidFill>
                  <a:srgbClr val="003399"/>
                </a:solidFill>
                <a:latin typeface="Verdan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har char="•"/>
              <a:defRPr sz="1000" baseline="-25000">
                <a:solidFill>
                  <a:srgbClr val="003399"/>
                </a:solidFill>
                <a:latin typeface="Verdan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har char="•"/>
              <a:defRPr sz="1000" baseline="-25000">
                <a:solidFill>
                  <a:srgbClr val="003399"/>
                </a:solidFill>
                <a:latin typeface="Verdana" panose="020B0604030504040204" pitchFamily="34" charset="0"/>
                <a:ea typeface="MS PGothic" panose="020B0600070205080204" pitchFamily="34" charset="-128"/>
              </a:defRPr>
            </a:lvl9pPr>
          </a:lstStyle>
          <a:p>
            <a:pPr algn="r" eaLnBrk="1" hangingPunct="1">
              <a:defRPr/>
            </a:pPr>
            <a:fld id="{C8CE555B-7786-4B62-B3E2-3B6473918CBF}" type="slidenum">
              <a:rPr lang="nl-NL" altLang="nl-NL" baseline="0" smtClean="0">
                <a:solidFill>
                  <a:schemeClr val="bg1"/>
                </a:solidFill>
                <a:latin typeface="Arial" panose="020B0604020202020204" pitchFamily="34" charset="0"/>
              </a:rPr>
              <a:pPr algn="r" eaLnBrk="1" hangingPunct="1">
                <a:defRPr/>
              </a:pPr>
              <a:t>‹nr.›</a:t>
            </a:fld>
            <a:endParaRPr lang="nl-NL" altLang="nl-NL" baseline="0">
              <a:solidFill>
                <a:schemeClr val="bg1"/>
              </a:solidFill>
              <a:latin typeface="Arial" panose="020B0604020202020204" pitchFamily="34" charset="0"/>
            </a:endParaRPr>
          </a:p>
        </p:txBody>
      </p:sp>
      <p:sp>
        <p:nvSpPr>
          <p:cNvPr id="14" name="Slide Number Placeholder 5">
            <a:extLst>
              <a:ext uri="{FF2B5EF4-FFF2-40B4-BE49-F238E27FC236}">
                <a16:creationId xmlns:a16="http://schemas.microsoft.com/office/drawing/2014/main" id="{49809981-D141-47F9-A269-96737A4D16FF}"/>
              </a:ext>
            </a:extLst>
          </p:cNvPr>
          <p:cNvSpPr txBox="1">
            <a:spLocks/>
          </p:cNvSpPr>
          <p:nvPr userDrawn="1"/>
        </p:nvSpPr>
        <p:spPr bwMode="auto">
          <a:xfrm>
            <a:off x="677863" y="6534150"/>
            <a:ext cx="5875337" cy="360363"/>
          </a:xfrm>
          <a:prstGeom prst="rect">
            <a:avLst/>
          </a:prstGeom>
          <a:noFill/>
          <a:ln w="9525">
            <a:noFill/>
            <a:miter lim="800000"/>
            <a:headEnd/>
            <a:tailEnd/>
          </a:ln>
          <a:effectLst/>
        </p:spPr>
        <p:txBody>
          <a:bodyPr/>
          <a:lstStyle>
            <a:lvl1pPr eaLnBrk="0" hangingPunct="0">
              <a:defRPr sz="1000" baseline="-25000">
                <a:solidFill>
                  <a:srgbClr val="003399"/>
                </a:solidFill>
                <a:latin typeface="Verdana" pitchFamily="34" charset="0"/>
                <a:ea typeface="MS PGothic" pitchFamily="34" charset="-128"/>
              </a:defRPr>
            </a:lvl1pPr>
            <a:lvl2pPr marL="742950" indent="-285750" eaLnBrk="0" hangingPunct="0">
              <a:defRPr sz="1000" baseline="-25000">
                <a:solidFill>
                  <a:srgbClr val="003399"/>
                </a:solidFill>
                <a:latin typeface="Verdana" pitchFamily="34" charset="0"/>
                <a:ea typeface="MS PGothic" pitchFamily="34" charset="-128"/>
              </a:defRPr>
            </a:lvl2pPr>
            <a:lvl3pPr marL="1143000" indent="-228600" eaLnBrk="0" hangingPunct="0">
              <a:defRPr sz="1000" baseline="-25000">
                <a:solidFill>
                  <a:srgbClr val="003399"/>
                </a:solidFill>
                <a:latin typeface="Verdana" pitchFamily="34" charset="0"/>
                <a:ea typeface="MS PGothic" pitchFamily="34" charset="-128"/>
              </a:defRPr>
            </a:lvl3pPr>
            <a:lvl4pPr marL="1600200" indent="-228600" eaLnBrk="0" hangingPunct="0">
              <a:defRPr sz="1000" baseline="-25000">
                <a:solidFill>
                  <a:srgbClr val="003399"/>
                </a:solidFill>
                <a:latin typeface="Verdana" pitchFamily="34" charset="0"/>
                <a:ea typeface="MS PGothic" pitchFamily="34" charset="-128"/>
              </a:defRPr>
            </a:lvl4pPr>
            <a:lvl5pPr marL="2057400" indent="-228600" eaLnBrk="0" hangingPunct="0">
              <a:defRPr sz="1000" baseline="-25000">
                <a:solidFill>
                  <a:srgbClr val="003399"/>
                </a:solidFill>
                <a:latin typeface="Verdana" pitchFamily="34" charset="0"/>
                <a:ea typeface="MS PGothic" pitchFamily="34" charset="-128"/>
              </a:defRPr>
            </a:lvl5pPr>
            <a:lvl6pPr marL="2514600" indent="-228600" eaLnBrk="0" fontAlgn="base" hangingPunct="0">
              <a:spcBef>
                <a:spcPct val="20000"/>
              </a:spcBef>
              <a:spcAft>
                <a:spcPct val="0"/>
              </a:spcAft>
              <a:buChar char="•"/>
              <a:defRPr sz="1000" baseline="-25000">
                <a:solidFill>
                  <a:srgbClr val="003399"/>
                </a:solidFill>
                <a:latin typeface="Verdana" pitchFamily="34" charset="0"/>
                <a:ea typeface="MS PGothic" pitchFamily="34" charset="-128"/>
              </a:defRPr>
            </a:lvl6pPr>
            <a:lvl7pPr marL="2971800" indent="-228600" eaLnBrk="0" fontAlgn="base" hangingPunct="0">
              <a:spcBef>
                <a:spcPct val="20000"/>
              </a:spcBef>
              <a:spcAft>
                <a:spcPct val="0"/>
              </a:spcAft>
              <a:buChar char="•"/>
              <a:defRPr sz="1000" baseline="-25000">
                <a:solidFill>
                  <a:srgbClr val="003399"/>
                </a:solidFill>
                <a:latin typeface="Verdana" pitchFamily="34" charset="0"/>
                <a:ea typeface="MS PGothic" pitchFamily="34" charset="-128"/>
              </a:defRPr>
            </a:lvl7pPr>
            <a:lvl8pPr marL="3429000" indent="-228600" eaLnBrk="0" fontAlgn="base" hangingPunct="0">
              <a:spcBef>
                <a:spcPct val="20000"/>
              </a:spcBef>
              <a:spcAft>
                <a:spcPct val="0"/>
              </a:spcAft>
              <a:buChar char="•"/>
              <a:defRPr sz="1000" baseline="-25000">
                <a:solidFill>
                  <a:srgbClr val="003399"/>
                </a:solidFill>
                <a:latin typeface="Verdana" pitchFamily="34" charset="0"/>
                <a:ea typeface="MS PGothic" pitchFamily="34" charset="-128"/>
              </a:defRPr>
            </a:lvl8pPr>
            <a:lvl9pPr marL="3886200" indent="-228600" eaLnBrk="0" fontAlgn="base" hangingPunct="0">
              <a:spcBef>
                <a:spcPct val="20000"/>
              </a:spcBef>
              <a:spcAft>
                <a:spcPct val="0"/>
              </a:spcAft>
              <a:buChar char="•"/>
              <a:defRPr sz="1000" baseline="-25000">
                <a:solidFill>
                  <a:srgbClr val="003399"/>
                </a:solidFill>
                <a:latin typeface="Verdana" pitchFamily="34" charset="0"/>
                <a:ea typeface="MS PGothic" pitchFamily="34" charset="-128"/>
              </a:defRPr>
            </a:lvl9pPr>
          </a:lstStyle>
          <a:p>
            <a:pPr eaLnBrk="1" hangingPunct="1">
              <a:defRPr/>
            </a:pPr>
            <a:r>
              <a:rPr lang="nl-NL" baseline="0">
                <a:solidFill>
                  <a:srgbClr val="FFFFFF"/>
                </a:solidFill>
                <a:latin typeface="Arial" pitchFamily="34" charset="0"/>
              </a:rPr>
              <a:t>© Nederlandse Vereniging voor Obstetrie &amp; Gynaecologie.</a:t>
            </a:r>
          </a:p>
        </p:txBody>
      </p:sp>
      <p:pic>
        <p:nvPicPr>
          <p:cNvPr id="1030" name="Picture 5" descr="NVOG_Logo_RGB_small.jpg">
            <a:extLst>
              <a:ext uri="{FF2B5EF4-FFF2-40B4-BE49-F238E27FC236}">
                <a16:creationId xmlns:a16="http://schemas.microsoft.com/office/drawing/2014/main" id="{4A2FA63F-FE90-4DAA-8F19-1EAD33F964A1}"/>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564438" y="184150"/>
            <a:ext cx="4244975" cy="160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15" r:id="rId1"/>
    <p:sldLayoutId id="2147483812" r:id="rId2"/>
    <p:sldLayoutId id="2147483813" r:id="rId3"/>
    <p:sldLayoutId id="2147483816" r:id="rId4"/>
    <p:sldLayoutId id="2147483817" r:id="rId5"/>
    <p:sldLayoutId id="2147483814" r:id="rId6"/>
    <p:sldLayoutId id="2147483818" r:id="rId7"/>
    <p:sldLayoutId id="2147483819" r:id="rId8"/>
    <p:sldLayoutId id="2147483820" r:id="rId9"/>
    <p:sldLayoutId id="2147483821" r:id="rId10"/>
  </p:sldLayoutIdLst>
  <p:hf hdr="0" ftr="0" dt="0"/>
  <p:txStyles>
    <p:titleStyle>
      <a:lvl1pPr algn="l" rtl="0" eaLnBrk="0" fontAlgn="base" hangingPunct="0">
        <a:spcBef>
          <a:spcPct val="0"/>
        </a:spcBef>
        <a:spcAft>
          <a:spcPct val="0"/>
        </a:spcAft>
        <a:defRPr sz="2400" b="1">
          <a:solidFill>
            <a:srgbClr val="DD4814"/>
          </a:solidFill>
          <a:latin typeface="+mj-lt"/>
          <a:ea typeface="MS PGothic" pitchFamily="34" charset="-128"/>
          <a:cs typeface="ＭＳ Ｐゴシック" charset="-128"/>
        </a:defRPr>
      </a:lvl1pPr>
      <a:lvl2pPr algn="l" rtl="0" eaLnBrk="0" fontAlgn="base" hangingPunct="0">
        <a:spcBef>
          <a:spcPct val="0"/>
        </a:spcBef>
        <a:spcAft>
          <a:spcPct val="0"/>
        </a:spcAft>
        <a:defRPr sz="2400" b="1">
          <a:solidFill>
            <a:srgbClr val="DD4814"/>
          </a:solidFill>
          <a:latin typeface="Arial" pitchFamily="-111" charset="0"/>
          <a:ea typeface="MS PGothic" pitchFamily="34" charset="-128"/>
          <a:cs typeface="ＭＳ Ｐゴシック" charset="-128"/>
        </a:defRPr>
      </a:lvl2pPr>
      <a:lvl3pPr algn="l" rtl="0" eaLnBrk="0" fontAlgn="base" hangingPunct="0">
        <a:spcBef>
          <a:spcPct val="0"/>
        </a:spcBef>
        <a:spcAft>
          <a:spcPct val="0"/>
        </a:spcAft>
        <a:defRPr sz="2400" b="1">
          <a:solidFill>
            <a:srgbClr val="DD4814"/>
          </a:solidFill>
          <a:latin typeface="Arial" pitchFamily="-111" charset="0"/>
          <a:ea typeface="MS PGothic" pitchFamily="34" charset="-128"/>
          <a:cs typeface="ＭＳ Ｐゴシック" charset="-128"/>
        </a:defRPr>
      </a:lvl3pPr>
      <a:lvl4pPr algn="l" rtl="0" eaLnBrk="0" fontAlgn="base" hangingPunct="0">
        <a:spcBef>
          <a:spcPct val="0"/>
        </a:spcBef>
        <a:spcAft>
          <a:spcPct val="0"/>
        </a:spcAft>
        <a:defRPr sz="2400" b="1">
          <a:solidFill>
            <a:srgbClr val="DD4814"/>
          </a:solidFill>
          <a:latin typeface="Arial" pitchFamily="-111" charset="0"/>
          <a:ea typeface="MS PGothic" pitchFamily="34" charset="-128"/>
          <a:cs typeface="ＭＳ Ｐゴシック" charset="-128"/>
        </a:defRPr>
      </a:lvl4pPr>
      <a:lvl5pPr algn="l" rtl="0" eaLnBrk="0" fontAlgn="base" hangingPunct="0">
        <a:spcBef>
          <a:spcPct val="0"/>
        </a:spcBef>
        <a:spcAft>
          <a:spcPct val="0"/>
        </a:spcAft>
        <a:defRPr sz="2400" b="1">
          <a:solidFill>
            <a:srgbClr val="DD4814"/>
          </a:solidFill>
          <a:latin typeface="Arial" pitchFamily="-111" charset="0"/>
          <a:ea typeface="MS PGothic" pitchFamily="34" charset="-128"/>
          <a:cs typeface="ＭＳ Ｐゴシック" charset="-128"/>
        </a:defRPr>
      </a:lvl5pPr>
      <a:lvl6pPr marL="457200" algn="l" rtl="0" fontAlgn="base">
        <a:spcBef>
          <a:spcPct val="0"/>
        </a:spcBef>
        <a:spcAft>
          <a:spcPct val="0"/>
        </a:spcAft>
        <a:defRPr sz="2400" b="1">
          <a:solidFill>
            <a:schemeClr val="tx2"/>
          </a:solidFill>
          <a:latin typeface="Arial" pitchFamily="-111" charset="0"/>
        </a:defRPr>
      </a:lvl6pPr>
      <a:lvl7pPr marL="914400" algn="l" rtl="0" fontAlgn="base">
        <a:spcBef>
          <a:spcPct val="0"/>
        </a:spcBef>
        <a:spcAft>
          <a:spcPct val="0"/>
        </a:spcAft>
        <a:defRPr sz="2400" b="1">
          <a:solidFill>
            <a:schemeClr val="tx2"/>
          </a:solidFill>
          <a:latin typeface="Arial" pitchFamily="-111" charset="0"/>
        </a:defRPr>
      </a:lvl7pPr>
      <a:lvl8pPr marL="1371600" algn="l" rtl="0" fontAlgn="base">
        <a:spcBef>
          <a:spcPct val="0"/>
        </a:spcBef>
        <a:spcAft>
          <a:spcPct val="0"/>
        </a:spcAft>
        <a:defRPr sz="2400" b="1">
          <a:solidFill>
            <a:schemeClr val="tx2"/>
          </a:solidFill>
          <a:latin typeface="Arial" pitchFamily="-111" charset="0"/>
        </a:defRPr>
      </a:lvl8pPr>
      <a:lvl9pPr marL="1828800" algn="l" rtl="0" fontAlgn="base">
        <a:spcBef>
          <a:spcPct val="0"/>
        </a:spcBef>
        <a:spcAft>
          <a:spcPct val="0"/>
        </a:spcAft>
        <a:defRPr sz="2400" b="1">
          <a:solidFill>
            <a:schemeClr val="tx2"/>
          </a:solidFill>
          <a:latin typeface="Arial" pitchFamily="-111" charset="0"/>
        </a:defRPr>
      </a:lvl9pPr>
    </p:titleStyle>
    <p:bodyStyle>
      <a:lvl1pPr marL="342900" indent="-342900" algn="l" rtl="0" eaLnBrk="0" fontAlgn="base" hangingPunct="0">
        <a:spcBef>
          <a:spcPct val="20000"/>
        </a:spcBef>
        <a:spcAft>
          <a:spcPct val="0"/>
        </a:spcAft>
        <a:buClr>
          <a:srgbClr val="3796A4"/>
        </a:buClr>
        <a:buFont typeface="Wingdings" panose="05000000000000000000" pitchFamily="2" charset="2"/>
        <a:buChar char="§"/>
        <a:defRPr sz="20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rgbClr val="009AA6"/>
        </a:buClr>
        <a:buFont typeface="Wingdings" panose="05000000000000000000" pitchFamily="2" charset="2"/>
        <a:buChar char="§"/>
        <a:defRPr>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009AA6"/>
        </a:buClr>
        <a:buFont typeface="Wingdings" panose="05000000000000000000" pitchFamily="2" charset="2"/>
        <a:buChar char="§"/>
        <a:defRPr sz="16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009AA6"/>
        </a:buClr>
        <a:buFont typeface="Wingdings" panose="05000000000000000000" pitchFamily="2" charset="2"/>
        <a:buChar char="§"/>
        <a:defRPr sz="14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009AA6"/>
        </a:buClr>
        <a:buFont typeface="Wingdings" panose="05000000000000000000" pitchFamily="2" charset="2"/>
        <a:buChar char="§"/>
        <a:defRPr sz="1200">
          <a:solidFill>
            <a:schemeClr val="tx1"/>
          </a:solidFill>
          <a:latin typeface="+mn-lt"/>
          <a:ea typeface="MS PGothic" pitchFamily="34" charset="-128"/>
        </a:defRPr>
      </a:lvl5pPr>
      <a:lvl6pPr marL="2514600" indent="-228600" algn="l" rtl="0" fontAlgn="base">
        <a:spcBef>
          <a:spcPct val="20000"/>
        </a:spcBef>
        <a:spcAft>
          <a:spcPct val="0"/>
        </a:spcAft>
        <a:buChar char="»"/>
        <a:defRPr sz="12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12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12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12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nl-NL"/>
              <a:t>Titelstijl van model bewerken</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02072CC6-5D12-E540-A08D-9C40D2093490}" type="datetimeFigureOut">
              <a:rPr lang="nl-NL" smtClean="0"/>
              <a:t>22-09-2020</a:t>
            </a:fld>
            <a:endParaRPr lang="nl-NL"/>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nl-NL"/>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356E6F54-4F95-9242-9B5A-83694EC436AF}" type="slidenum">
              <a:rPr lang="nl-NL" smtClean="0"/>
              <a:t>‹nr.›</a:t>
            </a:fld>
            <a:endParaRPr lang="nl-NL"/>
          </a:p>
        </p:txBody>
      </p:sp>
    </p:spTree>
    <p:extLst>
      <p:ext uri="{BB962C8B-B14F-4D97-AF65-F5344CB8AC3E}">
        <p14:creationId xmlns:p14="http://schemas.microsoft.com/office/powerpoint/2010/main" val="570944112"/>
      </p:ext>
    </p:extLst>
  </p:cSld>
  <p:clrMap bg1="dk1" tx1="lt1" bg2="dk2" tx2="lt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 id="2147483836" r:id="rId14"/>
    <p:sldLayoutId id="2147483837" r:id="rId15"/>
    <p:sldLayoutId id="2147483838" r:id="rId16"/>
    <p:sldLayoutId id="2147483839"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AA9A83B0-F570-6C46-A673-231B80B6CD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D232859B-FD0D-FC43-AE3C-4C9E38FA12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72AAFF11-159D-8E4A-90E5-4666F58849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E21EA6-DBCB-FE49-8EAB-B161DC5B2A22}" type="datetimeFigureOut">
              <a:rPr lang="nl-NL" smtClean="0"/>
              <a:t>22-09-2020</a:t>
            </a:fld>
            <a:endParaRPr lang="nl-NL"/>
          </a:p>
        </p:txBody>
      </p:sp>
      <p:sp>
        <p:nvSpPr>
          <p:cNvPr id="5" name="Tijdelijke aanduiding voor voettekst 4">
            <a:extLst>
              <a:ext uri="{FF2B5EF4-FFF2-40B4-BE49-F238E27FC236}">
                <a16:creationId xmlns:a16="http://schemas.microsoft.com/office/drawing/2014/main" id="{89AEDDB3-F96F-8B41-924A-809A7AE8C0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705C7FE0-B1BD-3047-AFF4-23DB91EC57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A2F2E2-E25F-9441-A734-EC1849728547}" type="slidenum">
              <a:rPr lang="nl-NL" smtClean="0"/>
              <a:t>‹nr.›</a:t>
            </a:fld>
            <a:endParaRPr lang="nl-NL"/>
          </a:p>
        </p:txBody>
      </p:sp>
    </p:spTree>
    <p:extLst>
      <p:ext uri="{BB962C8B-B14F-4D97-AF65-F5344CB8AC3E}">
        <p14:creationId xmlns:p14="http://schemas.microsoft.com/office/powerpoint/2010/main" val="1669965496"/>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1.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9.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39.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3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ltLang="nl-NL" dirty="0" err="1">
                <a:solidFill>
                  <a:srgbClr val="000000"/>
                </a:solidFill>
              </a:rPr>
              <a:t>Disclosure</a:t>
            </a:r>
            <a:r>
              <a:rPr lang="nl-NL" altLang="nl-NL" dirty="0">
                <a:solidFill>
                  <a:srgbClr val="000000"/>
                </a:solidFill>
              </a:rPr>
              <a:t> belangen spreker</a:t>
            </a:r>
            <a:endParaRPr lang="nl-NL" dirty="0"/>
          </a:p>
        </p:txBody>
      </p:sp>
      <p:graphicFrame>
        <p:nvGraphicFramePr>
          <p:cNvPr id="4" name="Tabel 3"/>
          <p:cNvGraphicFramePr>
            <a:graphicFrameLocks noGrp="1"/>
          </p:cNvGraphicFramePr>
          <p:nvPr>
            <p:extLst>
              <p:ext uri="{D42A27DB-BD31-4B8C-83A1-F6EECF244321}">
                <p14:modId xmlns:p14="http://schemas.microsoft.com/office/powerpoint/2010/main" val="220203519"/>
              </p:ext>
            </p:extLst>
          </p:nvPr>
        </p:nvGraphicFramePr>
        <p:xfrm>
          <a:off x="631006" y="1745398"/>
          <a:ext cx="11161191" cy="4289961"/>
        </p:xfrm>
        <a:graphic>
          <a:graphicData uri="http://schemas.openxmlformats.org/drawingml/2006/table">
            <a:tbl>
              <a:tblPr/>
              <a:tblGrid>
                <a:gridCol w="6033319">
                  <a:extLst>
                    <a:ext uri="{9D8B030D-6E8A-4147-A177-3AD203B41FA5}">
                      <a16:colId xmlns:a16="http://schemas.microsoft.com/office/drawing/2014/main" val="20000"/>
                    </a:ext>
                  </a:extLst>
                </a:gridCol>
                <a:gridCol w="5127872">
                  <a:extLst>
                    <a:ext uri="{9D8B030D-6E8A-4147-A177-3AD203B41FA5}">
                      <a16:colId xmlns:a16="http://schemas.microsoft.com/office/drawing/2014/main" val="20001"/>
                    </a:ext>
                  </a:extLst>
                </a:gridCol>
              </a:tblGrid>
              <a:tr h="859023">
                <a:tc>
                  <a:txBody>
                    <a:bodyPr/>
                    <a:lstStyle>
                      <a:lvl1pPr defTabSz="457200" eaLnBrk="0" hangingPunct="0">
                        <a:buClr>
                          <a:srgbClr val="3796A4"/>
                        </a:buClr>
                        <a:buFont typeface="Wingdings" pitchFamily="2" charset="2"/>
                        <a:defRPr>
                          <a:solidFill>
                            <a:schemeClr val="tx1"/>
                          </a:solidFill>
                          <a:latin typeface="Arial" pitchFamily="34" charset="0"/>
                          <a:ea typeface="MS PGothic" pitchFamily="34" charset="-128"/>
                        </a:defRPr>
                      </a:lvl1pPr>
                      <a:lvl2pPr marL="742950" indent="-285750" defTabSz="457200" eaLnBrk="0" hangingPunct="0">
                        <a:buClr>
                          <a:srgbClr val="009AA6"/>
                        </a:buClr>
                        <a:buFont typeface="Wingdings" pitchFamily="2" charset="2"/>
                        <a:defRPr sz="1600">
                          <a:solidFill>
                            <a:schemeClr val="tx1"/>
                          </a:solidFill>
                          <a:latin typeface="Arial" pitchFamily="34" charset="0"/>
                          <a:ea typeface="MS PGothic" pitchFamily="34" charset="-128"/>
                        </a:defRPr>
                      </a:lvl2pPr>
                      <a:lvl3pPr marL="1143000" indent="-228600" defTabSz="457200" eaLnBrk="0" hangingPunct="0">
                        <a:buClr>
                          <a:srgbClr val="009AA6"/>
                        </a:buClr>
                        <a:buFont typeface="Wingdings" pitchFamily="2" charset="2"/>
                        <a:defRPr sz="1400">
                          <a:solidFill>
                            <a:schemeClr val="tx1"/>
                          </a:solidFill>
                          <a:latin typeface="Arial" pitchFamily="34" charset="0"/>
                          <a:ea typeface="MS PGothic" pitchFamily="34" charset="-128"/>
                        </a:defRPr>
                      </a:lvl3pPr>
                      <a:lvl4pPr marL="1600200" indent="-228600" defTabSz="457200" eaLnBrk="0" hangingPunct="0">
                        <a:buClr>
                          <a:srgbClr val="009AA6"/>
                        </a:buClr>
                        <a:buFont typeface="Wingdings" pitchFamily="2" charset="2"/>
                        <a:defRPr sz="1200">
                          <a:solidFill>
                            <a:schemeClr val="tx1"/>
                          </a:solidFill>
                          <a:latin typeface="Arial" pitchFamily="34" charset="0"/>
                          <a:ea typeface="MS PGothic" pitchFamily="34" charset="-128"/>
                        </a:defRPr>
                      </a:lvl4pPr>
                      <a:lvl5pPr marL="2057400" indent="-228600" defTabSz="457200" eaLnBrk="0" hangingPunct="0">
                        <a:buClr>
                          <a:srgbClr val="009AA6"/>
                        </a:buClr>
                        <a:buFont typeface="Wingdings" pitchFamily="2" charset="2"/>
                        <a:defRPr sz="10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rgbClr val="009AA6"/>
                        </a:buClr>
                        <a:buFont typeface="Wingdings" pitchFamily="2" charset="2"/>
                        <a:defRPr sz="10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rgbClr val="009AA6"/>
                        </a:buClr>
                        <a:buFont typeface="Wingdings" pitchFamily="2" charset="2"/>
                        <a:defRPr sz="10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rgbClr val="009AA6"/>
                        </a:buClr>
                        <a:buFont typeface="Wingdings" pitchFamily="2" charset="2"/>
                        <a:defRPr sz="10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rgbClr val="009AA6"/>
                        </a:buClr>
                        <a:buFont typeface="Wingdings" pitchFamily="2" charset="2"/>
                        <a:defRPr sz="1000">
                          <a:solidFill>
                            <a:schemeClr val="tx1"/>
                          </a:solidFill>
                          <a:latin typeface="Arial"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nl-NL" altLang="nl-NL" sz="1900" b="0" i="0" u="none" strike="noStrike" cap="none" normalizeH="0" baseline="0" dirty="0">
                          <a:ln>
                            <a:noFill/>
                          </a:ln>
                          <a:solidFill>
                            <a:schemeClr val="tx1"/>
                          </a:solidFill>
                          <a:effectLst/>
                          <a:latin typeface="Arial" pitchFamily="34" charset="0"/>
                          <a:ea typeface="MS PGothic" pitchFamily="34" charset="-128"/>
                        </a:rPr>
                        <a:t>(potentiële) belangenverstrengeling</a:t>
                      </a:r>
                      <a:endParaRPr kumimoji="0" lang="nl-NL" altLang="nl-NL" sz="10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0563" marR="6056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eaLnBrk="0" hangingPunct="0">
                        <a:buClr>
                          <a:srgbClr val="3796A4"/>
                        </a:buClr>
                        <a:buFont typeface="Wingdings" pitchFamily="2" charset="2"/>
                        <a:defRPr>
                          <a:solidFill>
                            <a:schemeClr val="tx1"/>
                          </a:solidFill>
                          <a:latin typeface="Arial" pitchFamily="34" charset="0"/>
                          <a:ea typeface="MS PGothic" pitchFamily="34" charset="-128"/>
                        </a:defRPr>
                      </a:lvl1pPr>
                      <a:lvl2pPr marL="742950" indent="-285750" defTabSz="457200" eaLnBrk="0" hangingPunct="0">
                        <a:buClr>
                          <a:srgbClr val="009AA6"/>
                        </a:buClr>
                        <a:buFont typeface="Wingdings" pitchFamily="2" charset="2"/>
                        <a:defRPr sz="1600">
                          <a:solidFill>
                            <a:schemeClr val="tx1"/>
                          </a:solidFill>
                          <a:latin typeface="Arial" pitchFamily="34" charset="0"/>
                          <a:ea typeface="MS PGothic" pitchFamily="34" charset="-128"/>
                        </a:defRPr>
                      </a:lvl2pPr>
                      <a:lvl3pPr marL="1143000" indent="-228600" defTabSz="457200" eaLnBrk="0" hangingPunct="0">
                        <a:buClr>
                          <a:srgbClr val="009AA6"/>
                        </a:buClr>
                        <a:buFont typeface="Wingdings" pitchFamily="2" charset="2"/>
                        <a:defRPr sz="1400">
                          <a:solidFill>
                            <a:schemeClr val="tx1"/>
                          </a:solidFill>
                          <a:latin typeface="Arial" pitchFamily="34" charset="0"/>
                          <a:ea typeface="MS PGothic" pitchFamily="34" charset="-128"/>
                        </a:defRPr>
                      </a:lvl3pPr>
                      <a:lvl4pPr marL="1600200" indent="-228600" defTabSz="457200" eaLnBrk="0" hangingPunct="0">
                        <a:buClr>
                          <a:srgbClr val="009AA6"/>
                        </a:buClr>
                        <a:buFont typeface="Wingdings" pitchFamily="2" charset="2"/>
                        <a:defRPr sz="1200">
                          <a:solidFill>
                            <a:schemeClr val="tx1"/>
                          </a:solidFill>
                          <a:latin typeface="Arial" pitchFamily="34" charset="0"/>
                          <a:ea typeface="MS PGothic" pitchFamily="34" charset="-128"/>
                        </a:defRPr>
                      </a:lvl4pPr>
                      <a:lvl5pPr marL="2057400" indent="-228600" defTabSz="457200" eaLnBrk="0" hangingPunct="0">
                        <a:buClr>
                          <a:srgbClr val="009AA6"/>
                        </a:buClr>
                        <a:buFont typeface="Wingdings" pitchFamily="2" charset="2"/>
                        <a:defRPr sz="10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rgbClr val="009AA6"/>
                        </a:buClr>
                        <a:buFont typeface="Wingdings" pitchFamily="2" charset="2"/>
                        <a:defRPr sz="10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rgbClr val="009AA6"/>
                        </a:buClr>
                        <a:buFont typeface="Wingdings" pitchFamily="2" charset="2"/>
                        <a:defRPr sz="10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rgbClr val="009AA6"/>
                        </a:buClr>
                        <a:buFont typeface="Wingdings" pitchFamily="2" charset="2"/>
                        <a:defRPr sz="10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rgbClr val="009AA6"/>
                        </a:buClr>
                        <a:buFont typeface="Wingdings" pitchFamily="2" charset="2"/>
                        <a:defRPr sz="1000">
                          <a:solidFill>
                            <a:schemeClr val="tx1"/>
                          </a:solidFill>
                          <a:latin typeface="Arial"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nl-NL" altLang="nl-NL" sz="1900" b="1" i="0" u="none" strike="noStrike" cap="none" normalizeH="0" baseline="0" dirty="0">
                          <a:ln>
                            <a:noFill/>
                          </a:ln>
                          <a:solidFill>
                            <a:srgbClr val="73C167"/>
                          </a:solidFill>
                          <a:effectLst/>
                          <a:latin typeface="Arial" pitchFamily="34" charset="0"/>
                          <a:ea typeface="MS PGothic" pitchFamily="34" charset="-128"/>
                        </a:rPr>
                        <a:t>Geen  </a:t>
                      </a:r>
                      <a:endParaRPr kumimoji="0" lang="nl-NL" altLang="nl-NL" sz="1000" b="1" i="0" u="none" strike="noStrike" cap="none" normalizeH="0" baseline="0" dirty="0">
                        <a:ln>
                          <a:noFill/>
                        </a:ln>
                        <a:solidFill>
                          <a:srgbClr val="73C167"/>
                        </a:solidFill>
                        <a:effectLst/>
                        <a:latin typeface="Calibri" pitchFamily="34" charset="0"/>
                        <a:ea typeface="Calibri" pitchFamily="34" charset="0"/>
                        <a:cs typeface="Times New Roman" pitchFamily="18" charset="0"/>
                      </a:endParaRPr>
                    </a:p>
                  </a:txBody>
                  <a:tcPr marL="60563" marR="6056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76557">
                <a:tc>
                  <a:txBody>
                    <a:bodyPr/>
                    <a:lstStyle>
                      <a:lvl1pPr defTabSz="457200" eaLnBrk="0" hangingPunct="0">
                        <a:buClr>
                          <a:srgbClr val="3796A4"/>
                        </a:buClr>
                        <a:buFont typeface="Wingdings" pitchFamily="2" charset="2"/>
                        <a:defRPr>
                          <a:solidFill>
                            <a:schemeClr val="tx1"/>
                          </a:solidFill>
                          <a:latin typeface="Arial" pitchFamily="34" charset="0"/>
                          <a:ea typeface="MS PGothic" pitchFamily="34" charset="-128"/>
                        </a:defRPr>
                      </a:lvl1pPr>
                      <a:lvl2pPr marL="742950" indent="-285750" defTabSz="457200" eaLnBrk="0" hangingPunct="0">
                        <a:buClr>
                          <a:srgbClr val="009AA6"/>
                        </a:buClr>
                        <a:buFont typeface="Wingdings" pitchFamily="2" charset="2"/>
                        <a:defRPr sz="1600">
                          <a:solidFill>
                            <a:schemeClr val="tx1"/>
                          </a:solidFill>
                          <a:latin typeface="Arial" pitchFamily="34" charset="0"/>
                          <a:ea typeface="MS PGothic" pitchFamily="34" charset="-128"/>
                        </a:defRPr>
                      </a:lvl2pPr>
                      <a:lvl3pPr marL="1143000" indent="-228600" defTabSz="457200" eaLnBrk="0" hangingPunct="0">
                        <a:buClr>
                          <a:srgbClr val="009AA6"/>
                        </a:buClr>
                        <a:buFont typeface="Wingdings" pitchFamily="2" charset="2"/>
                        <a:defRPr sz="1400">
                          <a:solidFill>
                            <a:schemeClr val="tx1"/>
                          </a:solidFill>
                          <a:latin typeface="Arial" pitchFamily="34" charset="0"/>
                          <a:ea typeface="MS PGothic" pitchFamily="34" charset="-128"/>
                        </a:defRPr>
                      </a:lvl3pPr>
                      <a:lvl4pPr marL="1600200" indent="-228600" defTabSz="457200" eaLnBrk="0" hangingPunct="0">
                        <a:buClr>
                          <a:srgbClr val="009AA6"/>
                        </a:buClr>
                        <a:buFont typeface="Wingdings" pitchFamily="2" charset="2"/>
                        <a:defRPr sz="1200">
                          <a:solidFill>
                            <a:schemeClr val="tx1"/>
                          </a:solidFill>
                          <a:latin typeface="Arial" pitchFamily="34" charset="0"/>
                          <a:ea typeface="MS PGothic" pitchFamily="34" charset="-128"/>
                        </a:defRPr>
                      </a:lvl4pPr>
                      <a:lvl5pPr marL="2057400" indent="-228600" defTabSz="457200" eaLnBrk="0" hangingPunct="0">
                        <a:buClr>
                          <a:srgbClr val="009AA6"/>
                        </a:buClr>
                        <a:buFont typeface="Wingdings" pitchFamily="2" charset="2"/>
                        <a:defRPr sz="10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rgbClr val="009AA6"/>
                        </a:buClr>
                        <a:buFont typeface="Wingdings" pitchFamily="2" charset="2"/>
                        <a:defRPr sz="10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rgbClr val="009AA6"/>
                        </a:buClr>
                        <a:buFont typeface="Wingdings" pitchFamily="2" charset="2"/>
                        <a:defRPr sz="10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rgbClr val="009AA6"/>
                        </a:buClr>
                        <a:buFont typeface="Wingdings" pitchFamily="2" charset="2"/>
                        <a:defRPr sz="10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rgbClr val="009AA6"/>
                        </a:buClr>
                        <a:buFont typeface="Wingdings" pitchFamily="2" charset="2"/>
                        <a:defRPr sz="1000">
                          <a:solidFill>
                            <a:schemeClr val="tx1"/>
                          </a:solidFill>
                          <a:latin typeface="Arial"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nl-NL" altLang="nl-NL" sz="1900" b="0" i="0" u="none" strike="noStrike" cap="none" normalizeH="0" baseline="0" dirty="0">
                          <a:ln>
                            <a:noFill/>
                          </a:ln>
                          <a:solidFill>
                            <a:schemeClr val="tx1"/>
                          </a:solidFill>
                          <a:effectLst/>
                          <a:latin typeface="Arial" pitchFamily="34" charset="0"/>
                          <a:ea typeface="MS PGothic" pitchFamily="34" charset="-128"/>
                        </a:rPr>
                        <a:t>Voor bijeenkomst mogelijk relevante relaties met bedrijven</a:t>
                      </a:r>
                      <a:endParaRPr kumimoji="0" lang="nl-NL" altLang="nl-NL" sz="10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0563" marR="6056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eaLnBrk="0" hangingPunct="0">
                        <a:buClr>
                          <a:srgbClr val="3796A4"/>
                        </a:buClr>
                        <a:buFont typeface="Wingdings" pitchFamily="2" charset="2"/>
                        <a:defRPr>
                          <a:solidFill>
                            <a:schemeClr val="tx1"/>
                          </a:solidFill>
                          <a:latin typeface="Arial" pitchFamily="34" charset="0"/>
                          <a:ea typeface="MS PGothic" pitchFamily="34" charset="-128"/>
                        </a:defRPr>
                      </a:lvl1pPr>
                      <a:lvl2pPr marL="742950" indent="-285750" defTabSz="457200" eaLnBrk="0" hangingPunct="0">
                        <a:buClr>
                          <a:srgbClr val="009AA6"/>
                        </a:buClr>
                        <a:buFont typeface="Wingdings" pitchFamily="2" charset="2"/>
                        <a:defRPr sz="1600">
                          <a:solidFill>
                            <a:schemeClr val="tx1"/>
                          </a:solidFill>
                          <a:latin typeface="Arial" pitchFamily="34" charset="0"/>
                          <a:ea typeface="MS PGothic" pitchFamily="34" charset="-128"/>
                        </a:defRPr>
                      </a:lvl2pPr>
                      <a:lvl3pPr marL="1143000" indent="-228600" defTabSz="457200" eaLnBrk="0" hangingPunct="0">
                        <a:buClr>
                          <a:srgbClr val="009AA6"/>
                        </a:buClr>
                        <a:buFont typeface="Wingdings" pitchFamily="2" charset="2"/>
                        <a:defRPr sz="1400">
                          <a:solidFill>
                            <a:schemeClr val="tx1"/>
                          </a:solidFill>
                          <a:latin typeface="Arial" pitchFamily="34" charset="0"/>
                          <a:ea typeface="MS PGothic" pitchFamily="34" charset="-128"/>
                        </a:defRPr>
                      </a:lvl3pPr>
                      <a:lvl4pPr marL="1600200" indent="-228600" defTabSz="457200" eaLnBrk="0" hangingPunct="0">
                        <a:buClr>
                          <a:srgbClr val="009AA6"/>
                        </a:buClr>
                        <a:buFont typeface="Wingdings" pitchFamily="2" charset="2"/>
                        <a:defRPr sz="1200">
                          <a:solidFill>
                            <a:schemeClr val="tx1"/>
                          </a:solidFill>
                          <a:latin typeface="Arial" pitchFamily="34" charset="0"/>
                          <a:ea typeface="MS PGothic" pitchFamily="34" charset="-128"/>
                        </a:defRPr>
                      </a:lvl4pPr>
                      <a:lvl5pPr marL="2057400" indent="-228600" defTabSz="457200" eaLnBrk="0" hangingPunct="0">
                        <a:buClr>
                          <a:srgbClr val="009AA6"/>
                        </a:buClr>
                        <a:buFont typeface="Wingdings" pitchFamily="2" charset="2"/>
                        <a:defRPr sz="10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rgbClr val="009AA6"/>
                        </a:buClr>
                        <a:buFont typeface="Wingdings" pitchFamily="2" charset="2"/>
                        <a:defRPr sz="10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rgbClr val="009AA6"/>
                        </a:buClr>
                        <a:buFont typeface="Wingdings" pitchFamily="2" charset="2"/>
                        <a:defRPr sz="10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rgbClr val="009AA6"/>
                        </a:buClr>
                        <a:buFont typeface="Wingdings" pitchFamily="2" charset="2"/>
                        <a:defRPr sz="10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rgbClr val="009AA6"/>
                        </a:buClr>
                        <a:buFont typeface="Wingdings" pitchFamily="2" charset="2"/>
                        <a:defRPr sz="1000">
                          <a:solidFill>
                            <a:schemeClr val="tx1"/>
                          </a:solidFill>
                          <a:latin typeface="Arial"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nl-NL" altLang="nl-NL" sz="1900" b="1" i="0" u="none" strike="noStrike" cap="none" normalizeH="0" baseline="0" dirty="0">
                          <a:ln>
                            <a:noFill/>
                          </a:ln>
                          <a:solidFill>
                            <a:srgbClr val="73C167"/>
                          </a:solidFill>
                          <a:effectLst/>
                          <a:latin typeface="Arial" pitchFamily="34" charset="0"/>
                          <a:ea typeface="MS PGothic" pitchFamily="34" charset="-128"/>
                        </a:rPr>
                        <a:t>Niet van toepassing </a:t>
                      </a:r>
                      <a:endParaRPr kumimoji="0" lang="nl-NL" altLang="nl-NL" sz="1900" b="1" i="0" u="none" strike="noStrike" cap="none" normalizeH="0" baseline="0" dirty="0">
                        <a:ln>
                          <a:noFill/>
                        </a:ln>
                        <a:solidFill>
                          <a:srgbClr val="73C167"/>
                        </a:solidFill>
                        <a:effectLst/>
                        <a:latin typeface="Calibri" pitchFamily="34" charset="0"/>
                        <a:ea typeface="Calibri" pitchFamily="34" charset="0"/>
                        <a:cs typeface="Times New Roman" pitchFamily="18"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nl-NL" altLang="nl-NL" sz="10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0563" marR="6056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654381">
                <a:tc>
                  <a:txBody>
                    <a:bodyPr/>
                    <a:lstStyle>
                      <a:lvl1pPr marL="342900" indent="-342900" defTabSz="457200" eaLnBrk="0" hangingPunct="0">
                        <a:buClr>
                          <a:srgbClr val="3796A4"/>
                        </a:buClr>
                        <a:buFont typeface="Wingdings" pitchFamily="2" charset="2"/>
                        <a:defRPr>
                          <a:solidFill>
                            <a:schemeClr val="tx1"/>
                          </a:solidFill>
                          <a:latin typeface="Arial" pitchFamily="34" charset="0"/>
                          <a:ea typeface="MS PGothic" pitchFamily="34" charset="-128"/>
                        </a:defRPr>
                      </a:lvl1pPr>
                      <a:lvl2pPr marL="742950" indent="-285750" defTabSz="457200" eaLnBrk="0" hangingPunct="0">
                        <a:buClr>
                          <a:srgbClr val="009AA6"/>
                        </a:buClr>
                        <a:buFont typeface="Wingdings" pitchFamily="2" charset="2"/>
                        <a:defRPr sz="1600">
                          <a:solidFill>
                            <a:schemeClr val="tx1"/>
                          </a:solidFill>
                          <a:latin typeface="Arial" pitchFamily="34" charset="0"/>
                          <a:ea typeface="MS PGothic" pitchFamily="34" charset="-128"/>
                        </a:defRPr>
                      </a:lvl2pPr>
                      <a:lvl3pPr marL="1143000" indent="-228600" defTabSz="457200" eaLnBrk="0" hangingPunct="0">
                        <a:buClr>
                          <a:srgbClr val="009AA6"/>
                        </a:buClr>
                        <a:buFont typeface="Wingdings" pitchFamily="2" charset="2"/>
                        <a:defRPr sz="1400">
                          <a:solidFill>
                            <a:schemeClr val="tx1"/>
                          </a:solidFill>
                          <a:latin typeface="Arial" pitchFamily="34" charset="0"/>
                          <a:ea typeface="MS PGothic" pitchFamily="34" charset="-128"/>
                        </a:defRPr>
                      </a:lvl3pPr>
                      <a:lvl4pPr marL="1600200" indent="-228600" defTabSz="457200" eaLnBrk="0" hangingPunct="0">
                        <a:buClr>
                          <a:srgbClr val="009AA6"/>
                        </a:buClr>
                        <a:buFont typeface="Wingdings" pitchFamily="2" charset="2"/>
                        <a:defRPr sz="1200">
                          <a:solidFill>
                            <a:schemeClr val="tx1"/>
                          </a:solidFill>
                          <a:latin typeface="Arial" pitchFamily="34" charset="0"/>
                          <a:ea typeface="MS PGothic" pitchFamily="34" charset="-128"/>
                        </a:defRPr>
                      </a:lvl4pPr>
                      <a:lvl5pPr marL="2057400" indent="-228600" defTabSz="457200" eaLnBrk="0" hangingPunct="0">
                        <a:buClr>
                          <a:srgbClr val="009AA6"/>
                        </a:buClr>
                        <a:buFont typeface="Wingdings" pitchFamily="2" charset="2"/>
                        <a:defRPr sz="10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rgbClr val="009AA6"/>
                        </a:buClr>
                        <a:buFont typeface="Wingdings" pitchFamily="2" charset="2"/>
                        <a:defRPr sz="10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rgbClr val="009AA6"/>
                        </a:buClr>
                        <a:buFont typeface="Wingdings" pitchFamily="2" charset="2"/>
                        <a:defRPr sz="10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rgbClr val="009AA6"/>
                        </a:buClr>
                        <a:buFont typeface="Wingdings" pitchFamily="2" charset="2"/>
                        <a:defRPr sz="10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rgbClr val="009AA6"/>
                        </a:buClr>
                        <a:buFont typeface="Wingdings" pitchFamily="2" charset="2"/>
                        <a:defRPr sz="1000">
                          <a:solidFill>
                            <a:schemeClr val="tx1"/>
                          </a:solidFill>
                          <a:latin typeface="Arial" pitchFamily="34" charset="0"/>
                          <a:ea typeface="MS PGothic" pitchFamily="34" charset="-128"/>
                        </a:defRPr>
                      </a:lvl9pPr>
                    </a:lstStyle>
                    <a:p>
                      <a:pPr marL="342900" marR="0" lvl="0" indent="-342900" algn="l" defTabSz="457200" rtl="0" eaLnBrk="1" fontAlgn="base" latinLnBrk="0" hangingPunct="1">
                        <a:lnSpc>
                          <a:spcPct val="100000"/>
                        </a:lnSpc>
                        <a:spcBef>
                          <a:spcPct val="0"/>
                        </a:spcBef>
                        <a:spcAft>
                          <a:spcPct val="0"/>
                        </a:spcAft>
                        <a:buClrTx/>
                        <a:buSzTx/>
                        <a:buFont typeface="Symbol" pitchFamily="18" charset="2"/>
                        <a:buChar char=""/>
                        <a:tabLst/>
                      </a:pPr>
                      <a:r>
                        <a:rPr kumimoji="0" lang="nl-NL" altLang="nl-NL" sz="1900" b="0" i="0" u="none" strike="noStrike" cap="none" normalizeH="0" baseline="0" dirty="0">
                          <a:ln>
                            <a:noFill/>
                          </a:ln>
                          <a:solidFill>
                            <a:schemeClr val="tx1"/>
                          </a:solidFill>
                          <a:effectLst/>
                          <a:latin typeface="Arial" pitchFamily="34" charset="0"/>
                          <a:ea typeface="MS PGothic" pitchFamily="34" charset="-128"/>
                        </a:rPr>
                        <a:t>Sponsoring of onderzoeksgeld</a:t>
                      </a:r>
                      <a:endParaRPr kumimoji="0" lang="nl-NL" altLang="nl-NL" sz="1000" b="0" i="0" u="none" strike="noStrike" cap="none" normalizeH="0" baseline="0" dirty="0">
                        <a:ln>
                          <a:noFill/>
                        </a:ln>
                        <a:solidFill>
                          <a:schemeClr val="tx1"/>
                        </a:solidFill>
                        <a:effectLst/>
                        <a:latin typeface="Arial" pitchFamily="34" charset="0"/>
                        <a:ea typeface="MS PGothic" pitchFamily="34" charset="-128"/>
                      </a:endParaRPr>
                    </a:p>
                    <a:p>
                      <a:pPr marL="342900" marR="0" lvl="0" indent="-342900" algn="l" defTabSz="457200" rtl="0" eaLnBrk="1" fontAlgn="base" latinLnBrk="0" hangingPunct="1">
                        <a:lnSpc>
                          <a:spcPct val="100000"/>
                        </a:lnSpc>
                        <a:spcBef>
                          <a:spcPct val="0"/>
                        </a:spcBef>
                        <a:spcAft>
                          <a:spcPct val="0"/>
                        </a:spcAft>
                        <a:buClrTx/>
                        <a:buSzTx/>
                        <a:buFont typeface="Symbol" pitchFamily="18" charset="2"/>
                        <a:buChar char=""/>
                        <a:tabLst/>
                      </a:pPr>
                      <a:r>
                        <a:rPr kumimoji="0" lang="nl-NL" altLang="nl-NL" sz="1900" b="0" i="0" u="none" strike="noStrike" cap="none" normalizeH="0" baseline="0" dirty="0">
                          <a:ln>
                            <a:noFill/>
                          </a:ln>
                          <a:solidFill>
                            <a:schemeClr val="tx1"/>
                          </a:solidFill>
                          <a:effectLst/>
                          <a:latin typeface="Arial" pitchFamily="34" charset="0"/>
                          <a:ea typeface="MS PGothic" pitchFamily="34" charset="-128"/>
                        </a:rPr>
                        <a:t>Honorarium of andere (financiële) vergoeding</a:t>
                      </a:r>
                      <a:endParaRPr kumimoji="0" lang="nl-NL" altLang="nl-NL" sz="1000" b="0" i="0" u="none" strike="noStrike" cap="none" normalizeH="0" baseline="0" dirty="0">
                        <a:ln>
                          <a:noFill/>
                        </a:ln>
                        <a:solidFill>
                          <a:schemeClr val="tx1"/>
                        </a:solidFill>
                        <a:effectLst/>
                        <a:latin typeface="Arial" pitchFamily="34" charset="0"/>
                        <a:ea typeface="MS PGothic" pitchFamily="34" charset="-128"/>
                      </a:endParaRPr>
                    </a:p>
                    <a:p>
                      <a:pPr marL="342900" marR="0" lvl="0" indent="-342900" algn="l" defTabSz="457200" rtl="0" eaLnBrk="1" fontAlgn="base" latinLnBrk="0" hangingPunct="1">
                        <a:lnSpc>
                          <a:spcPct val="100000"/>
                        </a:lnSpc>
                        <a:spcBef>
                          <a:spcPct val="0"/>
                        </a:spcBef>
                        <a:spcAft>
                          <a:spcPct val="0"/>
                        </a:spcAft>
                        <a:buClrTx/>
                        <a:buSzTx/>
                        <a:buFont typeface="Symbol" pitchFamily="18" charset="2"/>
                        <a:buChar char=""/>
                        <a:tabLst/>
                      </a:pPr>
                      <a:r>
                        <a:rPr kumimoji="0" lang="nl-NL" altLang="nl-NL" sz="1900" b="0" i="0" u="none" strike="noStrike" cap="none" normalizeH="0" baseline="0" dirty="0">
                          <a:ln>
                            <a:noFill/>
                          </a:ln>
                          <a:solidFill>
                            <a:schemeClr val="tx1"/>
                          </a:solidFill>
                          <a:effectLst/>
                          <a:latin typeface="Arial" pitchFamily="34" charset="0"/>
                          <a:ea typeface="MS PGothic" pitchFamily="34" charset="-128"/>
                        </a:rPr>
                        <a:t>Aandeelhouder</a:t>
                      </a:r>
                      <a:endParaRPr kumimoji="0" lang="nl-NL" altLang="nl-NL" sz="1000" b="0" i="0" u="none" strike="noStrike" cap="none" normalizeH="0" baseline="0" dirty="0">
                        <a:ln>
                          <a:noFill/>
                        </a:ln>
                        <a:solidFill>
                          <a:schemeClr val="tx1"/>
                        </a:solidFill>
                        <a:effectLst/>
                        <a:latin typeface="Arial" pitchFamily="34" charset="0"/>
                        <a:ea typeface="MS PGothic" pitchFamily="34" charset="-128"/>
                      </a:endParaRPr>
                    </a:p>
                    <a:p>
                      <a:pPr marL="342900" marR="0" lvl="0" indent="-342900" algn="l" defTabSz="457200" rtl="0" eaLnBrk="1" fontAlgn="base" latinLnBrk="0" hangingPunct="1">
                        <a:lnSpc>
                          <a:spcPct val="100000"/>
                        </a:lnSpc>
                        <a:spcBef>
                          <a:spcPct val="0"/>
                        </a:spcBef>
                        <a:spcAft>
                          <a:spcPct val="0"/>
                        </a:spcAft>
                        <a:buClrTx/>
                        <a:buSzTx/>
                        <a:buFont typeface="Symbol" pitchFamily="18" charset="2"/>
                        <a:buChar char=""/>
                        <a:tabLst/>
                      </a:pPr>
                      <a:r>
                        <a:rPr kumimoji="0" lang="nl-NL" altLang="nl-NL" sz="1900" b="0" i="0" u="none" strike="noStrike" cap="none" normalizeH="0" baseline="0" dirty="0">
                          <a:ln>
                            <a:noFill/>
                          </a:ln>
                          <a:solidFill>
                            <a:schemeClr val="tx1"/>
                          </a:solidFill>
                          <a:effectLst/>
                          <a:latin typeface="Arial" pitchFamily="34" charset="0"/>
                          <a:ea typeface="MS PGothic" pitchFamily="34" charset="-128"/>
                        </a:rPr>
                        <a:t>Andere relatie, namelijk …</a:t>
                      </a:r>
                      <a:endParaRPr kumimoji="0" lang="nl-NL" altLang="nl-NL" sz="10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0563" marR="6056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eaLnBrk="0" hangingPunct="0">
                        <a:buClr>
                          <a:srgbClr val="3796A4"/>
                        </a:buClr>
                        <a:buFont typeface="Wingdings" pitchFamily="2" charset="2"/>
                        <a:defRPr>
                          <a:solidFill>
                            <a:schemeClr val="tx1"/>
                          </a:solidFill>
                          <a:latin typeface="Arial" pitchFamily="34" charset="0"/>
                          <a:ea typeface="MS PGothic" pitchFamily="34" charset="-128"/>
                        </a:defRPr>
                      </a:lvl1pPr>
                      <a:lvl2pPr marL="742950" indent="-285750" defTabSz="457200" eaLnBrk="0" hangingPunct="0">
                        <a:buClr>
                          <a:srgbClr val="009AA6"/>
                        </a:buClr>
                        <a:buFont typeface="Wingdings" pitchFamily="2" charset="2"/>
                        <a:defRPr sz="1600">
                          <a:solidFill>
                            <a:schemeClr val="tx1"/>
                          </a:solidFill>
                          <a:latin typeface="Arial" pitchFamily="34" charset="0"/>
                          <a:ea typeface="MS PGothic" pitchFamily="34" charset="-128"/>
                        </a:defRPr>
                      </a:lvl2pPr>
                      <a:lvl3pPr marL="1143000" indent="-228600" defTabSz="457200" eaLnBrk="0" hangingPunct="0">
                        <a:buClr>
                          <a:srgbClr val="009AA6"/>
                        </a:buClr>
                        <a:buFont typeface="Wingdings" pitchFamily="2" charset="2"/>
                        <a:defRPr sz="1400">
                          <a:solidFill>
                            <a:schemeClr val="tx1"/>
                          </a:solidFill>
                          <a:latin typeface="Arial" pitchFamily="34" charset="0"/>
                          <a:ea typeface="MS PGothic" pitchFamily="34" charset="-128"/>
                        </a:defRPr>
                      </a:lvl3pPr>
                      <a:lvl4pPr marL="1600200" indent="-228600" defTabSz="457200" eaLnBrk="0" hangingPunct="0">
                        <a:buClr>
                          <a:srgbClr val="009AA6"/>
                        </a:buClr>
                        <a:buFont typeface="Wingdings" pitchFamily="2" charset="2"/>
                        <a:defRPr sz="1200">
                          <a:solidFill>
                            <a:schemeClr val="tx1"/>
                          </a:solidFill>
                          <a:latin typeface="Arial" pitchFamily="34" charset="0"/>
                          <a:ea typeface="MS PGothic" pitchFamily="34" charset="-128"/>
                        </a:defRPr>
                      </a:lvl4pPr>
                      <a:lvl5pPr marL="2057400" indent="-228600" defTabSz="457200" eaLnBrk="0" hangingPunct="0">
                        <a:buClr>
                          <a:srgbClr val="009AA6"/>
                        </a:buClr>
                        <a:buFont typeface="Wingdings" pitchFamily="2" charset="2"/>
                        <a:defRPr sz="1000">
                          <a:solidFill>
                            <a:schemeClr val="tx1"/>
                          </a:solidFill>
                          <a:latin typeface="Arial" pitchFamily="34" charset="0"/>
                          <a:ea typeface="MS PGothic" pitchFamily="34" charset="-128"/>
                        </a:defRPr>
                      </a:lvl5pPr>
                      <a:lvl6pPr marL="2514600" indent="-228600" defTabSz="457200" eaLnBrk="0" fontAlgn="base" hangingPunct="0">
                        <a:spcBef>
                          <a:spcPct val="20000"/>
                        </a:spcBef>
                        <a:spcAft>
                          <a:spcPct val="0"/>
                        </a:spcAft>
                        <a:buClr>
                          <a:srgbClr val="009AA6"/>
                        </a:buClr>
                        <a:buFont typeface="Wingdings" pitchFamily="2" charset="2"/>
                        <a:defRPr sz="1000">
                          <a:solidFill>
                            <a:schemeClr val="tx1"/>
                          </a:solidFill>
                          <a:latin typeface="Arial" pitchFamily="34" charset="0"/>
                          <a:ea typeface="MS PGothic" pitchFamily="34" charset="-128"/>
                        </a:defRPr>
                      </a:lvl6pPr>
                      <a:lvl7pPr marL="2971800" indent="-228600" defTabSz="457200" eaLnBrk="0" fontAlgn="base" hangingPunct="0">
                        <a:spcBef>
                          <a:spcPct val="20000"/>
                        </a:spcBef>
                        <a:spcAft>
                          <a:spcPct val="0"/>
                        </a:spcAft>
                        <a:buClr>
                          <a:srgbClr val="009AA6"/>
                        </a:buClr>
                        <a:buFont typeface="Wingdings" pitchFamily="2" charset="2"/>
                        <a:defRPr sz="1000">
                          <a:solidFill>
                            <a:schemeClr val="tx1"/>
                          </a:solidFill>
                          <a:latin typeface="Arial" pitchFamily="34" charset="0"/>
                          <a:ea typeface="MS PGothic" pitchFamily="34" charset="-128"/>
                        </a:defRPr>
                      </a:lvl7pPr>
                      <a:lvl8pPr marL="3429000" indent="-228600" defTabSz="457200" eaLnBrk="0" fontAlgn="base" hangingPunct="0">
                        <a:spcBef>
                          <a:spcPct val="20000"/>
                        </a:spcBef>
                        <a:spcAft>
                          <a:spcPct val="0"/>
                        </a:spcAft>
                        <a:buClr>
                          <a:srgbClr val="009AA6"/>
                        </a:buClr>
                        <a:buFont typeface="Wingdings" pitchFamily="2" charset="2"/>
                        <a:defRPr sz="1000">
                          <a:solidFill>
                            <a:schemeClr val="tx1"/>
                          </a:solidFill>
                          <a:latin typeface="Arial" pitchFamily="34" charset="0"/>
                          <a:ea typeface="MS PGothic" pitchFamily="34" charset="-128"/>
                        </a:defRPr>
                      </a:lvl8pPr>
                      <a:lvl9pPr marL="3886200" indent="-228600" defTabSz="457200" eaLnBrk="0" fontAlgn="base" hangingPunct="0">
                        <a:spcBef>
                          <a:spcPct val="20000"/>
                        </a:spcBef>
                        <a:spcAft>
                          <a:spcPct val="0"/>
                        </a:spcAft>
                        <a:buClr>
                          <a:srgbClr val="009AA6"/>
                        </a:buClr>
                        <a:buFont typeface="Wingdings" pitchFamily="2" charset="2"/>
                        <a:defRPr sz="1000">
                          <a:solidFill>
                            <a:schemeClr val="tx1"/>
                          </a:solidFill>
                          <a:latin typeface="Arial"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nl-NL" altLang="nl-NL" sz="900" b="0" i="0" u="none" strike="noStrike" cap="none" normalizeH="0" baseline="0" dirty="0">
                          <a:ln>
                            <a:noFill/>
                          </a:ln>
                          <a:solidFill>
                            <a:schemeClr val="tx1"/>
                          </a:solidFill>
                          <a:effectLst/>
                          <a:latin typeface="Arial" pitchFamily="34" charset="0"/>
                          <a:ea typeface="MS PGothic" pitchFamily="34" charset="-128"/>
                        </a:rPr>
                        <a:t> </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nl-NL" altLang="nl-NL" sz="900" b="1" i="0" u="none" strike="noStrike" cap="none" normalizeH="0" baseline="0" dirty="0">
                        <a:ln>
                          <a:noFill/>
                        </a:ln>
                        <a:solidFill>
                          <a:srgbClr val="73C167"/>
                        </a:solidFill>
                        <a:effectLst/>
                        <a:latin typeface="Arial" pitchFamily="34" charset="0"/>
                        <a:ea typeface="MS PGothic"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nl-NL" altLang="nl-NL" sz="1900" b="1" i="0" u="none" strike="noStrike" cap="none" normalizeH="0" baseline="0" dirty="0">
                          <a:ln>
                            <a:noFill/>
                          </a:ln>
                          <a:solidFill>
                            <a:srgbClr val="73C167"/>
                          </a:solidFill>
                          <a:effectLst/>
                          <a:latin typeface="Arial" pitchFamily="34" charset="0"/>
                          <a:ea typeface="MS PGothic" pitchFamily="34" charset="-128"/>
                        </a:rPr>
                        <a:t>Niet van toepassing </a:t>
                      </a:r>
                      <a:endParaRPr kumimoji="0" lang="nl-NL" altLang="nl-NL" sz="1900" b="1" i="0" u="none" strike="noStrike" cap="none" normalizeH="0" baseline="0" dirty="0">
                        <a:ln>
                          <a:noFill/>
                        </a:ln>
                        <a:solidFill>
                          <a:srgbClr val="73C167"/>
                        </a:solidFill>
                        <a:effectLst/>
                        <a:latin typeface="Calibri" pitchFamily="34" charset="0"/>
                        <a:ea typeface="Calibri" pitchFamily="34" charset="0"/>
                        <a:cs typeface="Times New Roman" pitchFamily="18"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nl-NL" altLang="nl-NL" sz="1000" b="0" i="0" u="none" strike="noStrike" cap="none" normalizeH="0" baseline="0" dirty="0">
                        <a:ln>
                          <a:noFill/>
                        </a:ln>
                        <a:solidFill>
                          <a:schemeClr val="tx1"/>
                        </a:solidFill>
                        <a:effectLst/>
                        <a:latin typeface="Arial" pitchFamily="34" charset="0"/>
                        <a:ea typeface="MS PGothic" pitchFamily="34" charset="-128"/>
                      </a:endParaRPr>
                    </a:p>
                  </a:txBody>
                  <a:tcPr marL="60563" marR="60563"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4144514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5EFDEB-E25F-FC4E-B40C-1932B12463CE}"/>
              </a:ext>
            </a:extLst>
          </p:cNvPr>
          <p:cNvSpPr>
            <a:spLocks noGrp="1"/>
          </p:cNvSpPr>
          <p:nvPr>
            <p:ph type="title"/>
          </p:nvPr>
        </p:nvSpPr>
        <p:spPr/>
        <p:txBody>
          <a:bodyPr/>
          <a:lstStyle/>
          <a:p>
            <a:r>
              <a:rPr lang="nl-NL" dirty="0" err="1"/>
              <a:t>EPA’s</a:t>
            </a:r>
            <a:r>
              <a:rPr lang="nl-NL" dirty="0"/>
              <a:t> 2.0</a:t>
            </a:r>
          </a:p>
        </p:txBody>
      </p:sp>
      <p:sp>
        <p:nvSpPr>
          <p:cNvPr id="3" name="Tijdelijke aanduiding voor inhoud 2">
            <a:extLst>
              <a:ext uri="{FF2B5EF4-FFF2-40B4-BE49-F238E27FC236}">
                <a16:creationId xmlns:a16="http://schemas.microsoft.com/office/drawing/2014/main" id="{36E03A3B-F6B6-D14B-9CD8-1D9A359E8FCD}"/>
              </a:ext>
            </a:extLst>
          </p:cNvPr>
          <p:cNvSpPr>
            <a:spLocks noGrp="1"/>
          </p:cNvSpPr>
          <p:nvPr>
            <p:ph sz="half" idx="1"/>
          </p:nvPr>
        </p:nvSpPr>
        <p:spPr>
          <a:xfrm>
            <a:off x="838200" y="1825625"/>
            <a:ext cx="5394158" cy="4351338"/>
          </a:xfrm>
        </p:spPr>
        <p:txBody>
          <a:bodyPr>
            <a:normAutofit fontScale="70000" lnSpcReduction="20000"/>
          </a:bodyPr>
          <a:lstStyle/>
          <a:p>
            <a:pPr marL="0" indent="0">
              <a:buNone/>
            </a:pPr>
            <a:r>
              <a:rPr lang="nl-NL" dirty="0"/>
              <a:t>EPA 1: zwangerschap en bevalling, laag complex</a:t>
            </a:r>
          </a:p>
          <a:p>
            <a:pPr marL="0" indent="0">
              <a:buNone/>
            </a:pPr>
            <a:endParaRPr lang="nl-NL" dirty="0"/>
          </a:p>
          <a:p>
            <a:pPr marL="0" indent="0">
              <a:buNone/>
            </a:pPr>
            <a:r>
              <a:rPr lang="nl-NL" dirty="0"/>
              <a:t>EPA 2: zwangerschap en bevalling, hoog complex</a:t>
            </a:r>
          </a:p>
          <a:p>
            <a:pPr marL="0" indent="0">
              <a:buNone/>
            </a:pPr>
            <a:endParaRPr lang="nl-NL" dirty="0"/>
          </a:p>
          <a:p>
            <a:pPr marL="0" indent="0">
              <a:buNone/>
            </a:pPr>
            <a:r>
              <a:rPr lang="nl-NL" dirty="0"/>
              <a:t>EPA 3: zorg in de kraamperiode</a:t>
            </a:r>
          </a:p>
          <a:p>
            <a:pPr marL="0" indent="0">
              <a:buNone/>
            </a:pPr>
            <a:endParaRPr lang="nl-NL" dirty="0"/>
          </a:p>
          <a:p>
            <a:pPr marL="0" indent="0">
              <a:buNone/>
            </a:pPr>
            <a:r>
              <a:rPr lang="nl-NL" dirty="0"/>
              <a:t>EPA 4: abnormaal uterien bloedverlies </a:t>
            </a:r>
          </a:p>
          <a:p>
            <a:pPr marL="0" indent="0">
              <a:buNone/>
            </a:pPr>
            <a:endParaRPr lang="nl-NL" dirty="0"/>
          </a:p>
          <a:p>
            <a:pPr marL="0" indent="0">
              <a:buNone/>
            </a:pPr>
            <a:r>
              <a:rPr lang="nl-NL" dirty="0"/>
              <a:t>EPA 5: vroege zwangerschap</a:t>
            </a:r>
          </a:p>
          <a:p>
            <a:pPr marL="0" indent="0">
              <a:buNone/>
            </a:pPr>
            <a:endParaRPr lang="nl-NL" dirty="0"/>
          </a:p>
          <a:p>
            <a:pPr marL="0" indent="0">
              <a:buNone/>
            </a:pPr>
            <a:r>
              <a:rPr lang="nl-NL" dirty="0"/>
              <a:t>EPA 6: prolaps- en bekkenbodemklachten</a:t>
            </a:r>
          </a:p>
        </p:txBody>
      </p:sp>
      <p:sp>
        <p:nvSpPr>
          <p:cNvPr id="4" name="Tijdelijke aanduiding voor inhoud 3">
            <a:extLst>
              <a:ext uri="{FF2B5EF4-FFF2-40B4-BE49-F238E27FC236}">
                <a16:creationId xmlns:a16="http://schemas.microsoft.com/office/drawing/2014/main" id="{57A78436-A912-D347-AD0A-6B8A5BD74140}"/>
              </a:ext>
            </a:extLst>
          </p:cNvPr>
          <p:cNvSpPr>
            <a:spLocks noGrp="1"/>
          </p:cNvSpPr>
          <p:nvPr>
            <p:ph sz="half" idx="2"/>
          </p:nvPr>
        </p:nvSpPr>
        <p:spPr>
          <a:xfrm>
            <a:off x="6629402" y="1825625"/>
            <a:ext cx="5181600" cy="4351338"/>
          </a:xfrm>
        </p:spPr>
        <p:txBody>
          <a:bodyPr>
            <a:normAutofit fontScale="70000" lnSpcReduction="20000"/>
          </a:bodyPr>
          <a:lstStyle/>
          <a:p>
            <a:pPr marL="0" indent="0">
              <a:buNone/>
            </a:pPr>
            <a:r>
              <a:rPr lang="nl-NL" dirty="0"/>
              <a:t>EPA 7: buikpijn (acuut en chronisch)</a:t>
            </a:r>
          </a:p>
          <a:p>
            <a:pPr marL="0" indent="0">
              <a:buNone/>
            </a:pPr>
            <a:endParaRPr lang="nl-NL" dirty="0"/>
          </a:p>
          <a:p>
            <a:pPr marL="0" indent="0">
              <a:buNone/>
            </a:pPr>
            <a:r>
              <a:rPr lang="nl-NL" dirty="0"/>
              <a:t>EPA 8: vulvaire en vaginale afwijkingen</a:t>
            </a:r>
          </a:p>
          <a:p>
            <a:pPr marL="0" indent="0">
              <a:buNone/>
            </a:pPr>
            <a:endParaRPr lang="nl-NL" dirty="0"/>
          </a:p>
          <a:p>
            <a:pPr marL="0" indent="0">
              <a:buNone/>
            </a:pPr>
            <a:r>
              <a:rPr lang="nl-NL" dirty="0"/>
              <a:t>EPA 9: zorg bij pre-maligniteit</a:t>
            </a:r>
          </a:p>
          <a:p>
            <a:pPr marL="0" indent="0">
              <a:buNone/>
            </a:pPr>
            <a:endParaRPr lang="nl-NL" dirty="0"/>
          </a:p>
          <a:p>
            <a:pPr marL="0" indent="0">
              <a:buNone/>
            </a:pPr>
            <a:r>
              <a:rPr lang="nl-NL" dirty="0"/>
              <a:t>EPA 10: oncologische zorg, basis</a:t>
            </a:r>
          </a:p>
          <a:p>
            <a:pPr marL="0" indent="0">
              <a:buNone/>
            </a:pPr>
            <a:endParaRPr lang="nl-NL" dirty="0"/>
          </a:p>
          <a:p>
            <a:pPr marL="0" indent="0">
              <a:buNone/>
            </a:pPr>
            <a:r>
              <a:rPr lang="nl-NL" dirty="0"/>
              <a:t>EPA 11: voortplantingsvraagstukken</a:t>
            </a:r>
          </a:p>
          <a:p>
            <a:pPr marL="0" indent="0">
              <a:buNone/>
            </a:pPr>
            <a:endParaRPr lang="nl-NL" dirty="0"/>
          </a:p>
          <a:p>
            <a:pPr marL="0" indent="0">
              <a:buNone/>
            </a:pPr>
            <a:r>
              <a:rPr lang="nl-NL" dirty="0"/>
              <a:t>EPA 12: levensloop endocrinologie</a:t>
            </a:r>
          </a:p>
        </p:txBody>
      </p:sp>
    </p:spTree>
    <p:extLst>
      <p:ext uri="{BB962C8B-B14F-4D97-AF65-F5344CB8AC3E}">
        <p14:creationId xmlns:p14="http://schemas.microsoft.com/office/powerpoint/2010/main" val="9431762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1B007A-6266-224F-9B22-73932E2ED9D0}"/>
              </a:ext>
            </a:extLst>
          </p:cNvPr>
          <p:cNvSpPr>
            <a:spLocks noGrp="1"/>
          </p:cNvSpPr>
          <p:nvPr>
            <p:ph type="title"/>
          </p:nvPr>
        </p:nvSpPr>
        <p:spPr>
          <a:xfrm>
            <a:off x="838200" y="208714"/>
            <a:ext cx="10515600" cy="922254"/>
          </a:xfrm>
        </p:spPr>
        <p:txBody>
          <a:bodyPr/>
          <a:lstStyle/>
          <a:p>
            <a:pPr algn="ctr"/>
            <a:r>
              <a:rPr lang="nl-NL" dirty="0"/>
              <a:t>Voorbeelden EPA 2.0</a:t>
            </a:r>
            <a:endParaRPr lang="nl-NL" sz="3300" dirty="0"/>
          </a:p>
        </p:txBody>
      </p:sp>
      <p:pic>
        <p:nvPicPr>
          <p:cNvPr id="10" name="Afbeelding 9">
            <a:extLst>
              <a:ext uri="{FF2B5EF4-FFF2-40B4-BE49-F238E27FC236}">
                <a16:creationId xmlns:a16="http://schemas.microsoft.com/office/drawing/2014/main" id="{6F3EF2EE-02A6-3445-B7FE-EF77059807D8}"/>
              </a:ext>
            </a:extLst>
          </p:cNvPr>
          <p:cNvPicPr>
            <a:picLocks noChangeAspect="1"/>
          </p:cNvPicPr>
          <p:nvPr/>
        </p:nvPicPr>
        <p:blipFill>
          <a:blip r:embed="rId2"/>
          <a:stretch>
            <a:fillRect/>
          </a:stretch>
        </p:blipFill>
        <p:spPr>
          <a:xfrm>
            <a:off x="119646" y="998621"/>
            <a:ext cx="7454799" cy="5016500"/>
          </a:xfrm>
          <a:prstGeom prst="rect">
            <a:avLst/>
          </a:prstGeom>
        </p:spPr>
      </p:pic>
      <p:pic>
        <p:nvPicPr>
          <p:cNvPr id="12" name="Afbeelding 11">
            <a:extLst>
              <a:ext uri="{FF2B5EF4-FFF2-40B4-BE49-F238E27FC236}">
                <a16:creationId xmlns:a16="http://schemas.microsoft.com/office/drawing/2014/main" id="{278284A0-E17E-7943-819F-46A2A06B117A}"/>
              </a:ext>
            </a:extLst>
          </p:cNvPr>
          <p:cNvPicPr>
            <a:picLocks noChangeAspect="1"/>
          </p:cNvPicPr>
          <p:nvPr/>
        </p:nvPicPr>
        <p:blipFill>
          <a:blip r:embed="rId3"/>
          <a:stretch>
            <a:fillRect/>
          </a:stretch>
        </p:blipFill>
        <p:spPr>
          <a:xfrm>
            <a:off x="5634957" y="1720516"/>
            <a:ext cx="7356807" cy="4930942"/>
          </a:xfrm>
          <a:prstGeom prst="rect">
            <a:avLst/>
          </a:prstGeom>
        </p:spPr>
      </p:pic>
      <p:pic>
        <p:nvPicPr>
          <p:cNvPr id="4" name="Afbeelding 3">
            <a:extLst>
              <a:ext uri="{FF2B5EF4-FFF2-40B4-BE49-F238E27FC236}">
                <a16:creationId xmlns:a16="http://schemas.microsoft.com/office/drawing/2014/main" id="{9A7E33D5-0C1F-124E-BF09-34F191CFB9F4}"/>
              </a:ext>
            </a:extLst>
          </p:cNvPr>
          <p:cNvPicPr>
            <a:picLocks noChangeAspect="1"/>
          </p:cNvPicPr>
          <p:nvPr/>
        </p:nvPicPr>
        <p:blipFill>
          <a:blip r:embed="rId4"/>
          <a:stretch>
            <a:fillRect/>
          </a:stretch>
        </p:blipFill>
        <p:spPr>
          <a:xfrm>
            <a:off x="8674768" y="612867"/>
            <a:ext cx="3284621" cy="1842356"/>
          </a:xfrm>
          <a:prstGeom prst="rect">
            <a:avLst/>
          </a:prstGeom>
        </p:spPr>
      </p:pic>
    </p:spTree>
    <p:extLst>
      <p:ext uri="{BB962C8B-B14F-4D97-AF65-F5344CB8AC3E}">
        <p14:creationId xmlns:p14="http://schemas.microsoft.com/office/powerpoint/2010/main" val="29276172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1B007A-6266-224F-9B22-73932E2ED9D0}"/>
              </a:ext>
            </a:extLst>
          </p:cNvPr>
          <p:cNvSpPr>
            <a:spLocks noGrp="1"/>
          </p:cNvSpPr>
          <p:nvPr>
            <p:ph type="title"/>
          </p:nvPr>
        </p:nvSpPr>
        <p:spPr>
          <a:xfrm>
            <a:off x="838200" y="702010"/>
            <a:ext cx="10515600" cy="922254"/>
          </a:xfrm>
        </p:spPr>
        <p:txBody>
          <a:bodyPr/>
          <a:lstStyle/>
          <a:p>
            <a:pPr algn="ctr"/>
            <a:r>
              <a:rPr lang="nl-NL" dirty="0"/>
              <a:t>3 zelfstandigheidsniveau’s</a:t>
            </a:r>
            <a:endParaRPr lang="nl-NL" sz="3300" dirty="0"/>
          </a:p>
        </p:txBody>
      </p:sp>
      <p:sp>
        <p:nvSpPr>
          <p:cNvPr id="7" name="Rechthoek 6">
            <a:extLst>
              <a:ext uri="{FF2B5EF4-FFF2-40B4-BE49-F238E27FC236}">
                <a16:creationId xmlns:a16="http://schemas.microsoft.com/office/drawing/2014/main" id="{C5EF2977-7B88-3C4E-82B7-31E191134A88}"/>
              </a:ext>
            </a:extLst>
          </p:cNvPr>
          <p:cNvSpPr/>
          <p:nvPr/>
        </p:nvSpPr>
        <p:spPr>
          <a:xfrm>
            <a:off x="1163053" y="1713543"/>
            <a:ext cx="9865895" cy="584775"/>
          </a:xfrm>
          <a:prstGeom prst="rect">
            <a:avLst/>
          </a:prstGeom>
        </p:spPr>
        <p:txBody>
          <a:bodyPr wrap="square">
            <a:spAutoFit/>
          </a:bodyPr>
          <a:lstStyle/>
          <a:p>
            <a:r>
              <a:rPr lang="nl-NL" sz="4800" dirty="0">
                <a:solidFill>
                  <a:schemeClr val="tx1"/>
                </a:solidFill>
                <a:latin typeface="+mn-lt"/>
              </a:rPr>
              <a:t>Weinig supervisie - Geen supervisie - Superviserende rol</a:t>
            </a:r>
          </a:p>
        </p:txBody>
      </p:sp>
      <p:sp>
        <p:nvSpPr>
          <p:cNvPr id="8" name="Rechthoek 7">
            <a:extLst>
              <a:ext uri="{FF2B5EF4-FFF2-40B4-BE49-F238E27FC236}">
                <a16:creationId xmlns:a16="http://schemas.microsoft.com/office/drawing/2014/main" id="{530A2E9F-EF70-A342-BFF3-B2EBE99AF0A6}"/>
              </a:ext>
            </a:extLst>
          </p:cNvPr>
          <p:cNvSpPr/>
          <p:nvPr/>
        </p:nvSpPr>
        <p:spPr>
          <a:xfrm>
            <a:off x="1163052" y="4151943"/>
            <a:ext cx="9865895" cy="543739"/>
          </a:xfrm>
          <a:prstGeom prst="rect">
            <a:avLst/>
          </a:prstGeom>
        </p:spPr>
        <p:txBody>
          <a:bodyPr wrap="square">
            <a:spAutoFit/>
          </a:bodyPr>
          <a:lstStyle/>
          <a:p>
            <a:pPr algn="ctr"/>
            <a:r>
              <a:rPr lang="nl-NL" sz="4400" dirty="0">
                <a:solidFill>
                  <a:schemeClr val="tx1"/>
                </a:solidFill>
                <a:latin typeface="+mn-lt"/>
              </a:rPr>
              <a:t>BOEG 5 kende </a:t>
            </a:r>
            <a:r>
              <a:rPr lang="nl-NL" sz="4400" dirty="0" err="1">
                <a:solidFill>
                  <a:schemeClr val="tx1"/>
                </a:solidFill>
                <a:latin typeface="+mn-lt"/>
              </a:rPr>
              <a:t>bekwaamheidsniveau’s</a:t>
            </a:r>
            <a:endParaRPr lang="nl-NL" sz="4400" dirty="0">
              <a:solidFill>
                <a:schemeClr val="tx1"/>
              </a:solidFill>
              <a:latin typeface="+mn-lt"/>
            </a:endParaRPr>
          </a:p>
        </p:txBody>
      </p:sp>
    </p:spTree>
    <p:extLst>
      <p:ext uri="{BB962C8B-B14F-4D97-AF65-F5344CB8AC3E}">
        <p14:creationId xmlns:p14="http://schemas.microsoft.com/office/powerpoint/2010/main" val="29379238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5EFDEB-E25F-FC4E-B40C-1932B12463CE}"/>
              </a:ext>
            </a:extLst>
          </p:cNvPr>
          <p:cNvSpPr>
            <a:spLocks noGrp="1"/>
          </p:cNvSpPr>
          <p:nvPr>
            <p:ph type="title"/>
          </p:nvPr>
        </p:nvSpPr>
        <p:spPr/>
        <p:txBody>
          <a:bodyPr/>
          <a:lstStyle/>
          <a:p>
            <a:r>
              <a:rPr lang="nl-NL" dirty="0"/>
              <a:t>Thema’s</a:t>
            </a:r>
          </a:p>
        </p:txBody>
      </p:sp>
      <p:sp>
        <p:nvSpPr>
          <p:cNvPr id="3" name="Tijdelijke aanduiding voor inhoud 2">
            <a:extLst>
              <a:ext uri="{FF2B5EF4-FFF2-40B4-BE49-F238E27FC236}">
                <a16:creationId xmlns:a16="http://schemas.microsoft.com/office/drawing/2014/main" id="{36E03A3B-F6B6-D14B-9CD8-1D9A359E8FCD}"/>
              </a:ext>
            </a:extLst>
          </p:cNvPr>
          <p:cNvSpPr>
            <a:spLocks noGrp="1"/>
          </p:cNvSpPr>
          <p:nvPr>
            <p:ph sz="half" idx="1"/>
          </p:nvPr>
        </p:nvSpPr>
        <p:spPr>
          <a:xfrm>
            <a:off x="838200" y="1825625"/>
            <a:ext cx="11265568" cy="4351338"/>
          </a:xfrm>
        </p:spPr>
        <p:txBody>
          <a:bodyPr>
            <a:normAutofit fontScale="92500" lnSpcReduction="10000"/>
          </a:bodyPr>
          <a:lstStyle/>
          <a:p>
            <a:pPr>
              <a:buFontTx/>
              <a:buChar char="-"/>
            </a:pPr>
            <a:r>
              <a:rPr lang="nl-NL" dirty="0"/>
              <a:t>Aandacht voor onderwerpen die in de opleiding tot gynaecoloog aandacht verdienen</a:t>
            </a:r>
          </a:p>
          <a:p>
            <a:pPr>
              <a:buFontTx/>
              <a:buChar char="-"/>
            </a:pPr>
            <a:r>
              <a:rPr lang="nl-NL" dirty="0"/>
              <a:t>Raken vooral </a:t>
            </a:r>
            <a:r>
              <a:rPr lang="nl-NL" dirty="0" err="1"/>
              <a:t>werkgerelateerde</a:t>
            </a:r>
            <a:r>
              <a:rPr lang="nl-NL" dirty="0"/>
              <a:t> competenties en persoonlijke &amp; professionele ontwikkeling.</a:t>
            </a:r>
          </a:p>
          <a:p>
            <a:pPr>
              <a:buFontTx/>
              <a:buChar char="-"/>
            </a:pPr>
            <a:r>
              <a:rPr lang="nl-NL" dirty="0"/>
              <a:t>Per (sub)thema zijn er aanbevolen of optionele werkvormen beschreven</a:t>
            </a:r>
          </a:p>
          <a:p>
            <a:pPr marL="0" indent="0">
              <a:buNone/>
            </a:pPr>
            <a:r>
              <a:rPr lang="nl-NL" dirty="0"/>
              <a:t> </a:t>
            </a:r>
          </a:p>
          <a:p>
            <a:pPr marL="0" indent="0">
              <a:buNone/>
            </a:pPr>
            <a:r>
              <a:rPr lang="nl-NL" dirty="0"/>
              <a:t>Thema 1. Bevlogen zijn, Bevlogen blijven </a:t>
            </a:r>
            <a:r>
              <a:rPr lang="nl-NL" sz="2200" dirty="0"/>
              <a:t>(bv zelfsturend leren, omgaan met tegenslag)</a:t>
            </a:r>
          </a:p>
          <a:p>
            <a:pPr marL="0" indent="0">
              <a:buNone/>
            </a:pPr>
            <a:r>
              <a:rPr lang="nl-NL" dirty="0"/>
              <a:t>Thema 2. Zinvolle zorg </a:t>
            </a:r>
            <a:r>
              <a:rPr lang="nl-NL" sz="2200" dirty="0"/>
              <a:t>(</a:t>
            </a:r>
            <a:r>
              <a:rPr lang="nl-NL" sz="2200" dirty="0" err="1"/>
              <a:t>Women’s</a:t>
            </a:r>
            <a:r>
              <a:rPr lang="nl-NL" sz="2200" dirty="0"/>
              <a:t> Health, zorg voor kwetsbare patiënten)</a:t>
            </a:r>
          </a:p>
          <a:p>
            <a:pPr marL="0" indent="0">
              <a:buNone/>
            </a:pPr>
            <a:r>
              <a:rPr lang="nl-NL" dirty="0"/>
              <a:t>Thema 3. </a:t>
            </a:r>
            <a:r>
              <a:rPr lang="nl-NL" dirty="0" err="1"/>
              <a:t>Organisatiegebonden</a:t>
            </a:r>
            <a:r>
              <a:rPr lang="nl-NL" dirty="0"/>
              <a:t> zorg </a:t>
            </a:r>
            <a:r>
              <a:rPr lang="nl-NL" sz="2200" dirty="0"/>
              <a:t>(bv Value-</a:t>
            </a:r>
            <a:r>
              <a:rPr lang="nl-NL" sz="2200" dirty="0" err="1"/>
              <a:t>Based</a:t>
            </a:r>
            <a:r>
              <a:rPr lang="nl-NL" sz="2200" dirty="0"/>
              <a:t> Healthcare, klinisch leiderschap)</a:t>
            </a:r>
          </a:p>
          <a:p>
            <a:pPr marL="0" indent="0">
              <a:buNone/>
            </a:pPr>
            <a:r>
              <a:rPr lang="nl-NL" dirty="0"/>
              <a:t>Thema 4. Kennis en innovatie </a:t>
            </a:r>
            <a:r>
              <a:rPr lang="nl-NL" sz="2200" dirty="0"/>
              <a:t>(bv innovatieve technieken, wetenschap)</a:t>
            </a:r>
          </a:p>
        </p:txBody>
      </p:sp>
      <p:pic>
        <p:nvPicPr>
          <p:cNvPr id="4" name="Afbeelding 3">
            <a:extLst>
              <a:ext uri="{FF2B5EF4-FFF2-40B4-BE49-F238E27FC236}">
                <a16:creationId xmlns:a16="http://schemas.microsoft.com/office/drawing/2014/main" id="{0191E536-FEC5-6745-A356-96D24645E89B}"/>
              </a:ext>
            </a:extLst>
          </p:cNvPr>
          <p:cNvPicPr>
            <a:picLocks noChangeAspect="1"/>
          </p:cNvPicPr>
          <p:nvPr/>
        </p:nvPicPr>
        <p:blipFill>
          <a:blip r:embed="rId2"/>
          <a:stretch>
            <a:fillRect/>
          </a:stretch>
        </p:blipFill>
        <p:spPr>
          <a:xfrm>
            <a:off x="9276347" y="191762"/>
            <a:ext cx="2695074" cy="1511677"/>
          </a:xfrm>
          <a:prstGeom prst="rect">
            <a:avLst/>
          </a:prstGeom>
        </p:spPr>
      </p:pic>
    </p:spTree>
    <p:extLst>
      <p:ext uri="{BB962C8B-B14F-4D97-AF65-F5344CB8AC3E}">
        <p14:creationId xmlns:p14="http://schemas.microsoft.com/office/powerpoint/2010/main" val="7007770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5EFDEB-E25F-FC4E-B40C-1932B12463CE}"/>
              </a:ext>
            </a:extLst>
          </p:cNvPr>
          <p:cNvSpPr>
            <a:spLocks noGrp="1"/>
          </p:cNvSpPr>
          <p:nvPr>
            <p:ph type="title"/>
          </p:nvPr>
        </p:nvSpPr>
        <p:spPr/>
        <p:txBody>
          <a:bodyPr/>
          <a:lstStyle/>
          <a:p>
            <a:r>
              <a:rPr lang="nl-NL" dirty="0"/>
              <a:t>LOGO implicaties</a:t>
            </a:r>
          </a:p>
        </p:txBody>
      </p:sp>
      <p:sp>
        <p:nvSpPr>
          <p:cNvPr id="3" name="Tijdelijke aanduiding voor inhoud 2">
            <a:extLst>
              <a:ext uri="{FF2B5EF4-FFF2-40B4-BE49-F238E27FC236}">
                <a16:creationId xmlns:a16="http://schemas.microsoft.com/office/drawing/2014/main" id="{36E03A3B-F6B6-D14B-9CD8-1D9A359E8FCD}"/>
              </a:ext>
            </a:extLst>
          </p:cNvPr>
          <p:cNvSpPr>
            <a:spLocks noGrp="1"/>
          </p:cNvSpPr>
          <p:nvPr>
            <p:ph sz="half" idx="1"/>
          </p:nvPr>
        </p:nvSpPr>
        <p:spPr>
          <a:xfrm>
            <a:off x="838200" y="1825625"/>
            <a:ext cx="11265568" cy="4351338"/>
          </a:xfrm>
        </p:spPr>
        <p:txBody>
          <a:bodyPr>
            <a:normAutofit/>
          </a:bodyPr>
          <a:lstStyle/>
          <a:p>
            <a:pPr marL="0" indent="0">
              <a:buNone/>
            </a:pPr>
            <a:r>
              <a:rPr lang="nl-NL" sz="2200" dirty="0"/>
              <a:t>Aandacht voor basis van het vak, patiënt, AIOS als mens en maatschappelijke ontwikkelingen</a:t>
            </a:r>
          </a:p>
          <a:p>
            <a:pPr marL="0" indent="0">
              <a:buNone/>
            </a:pPr>
            <a:endParaRPr lang="nl-NL" sz="2200" dirty="0"/>
          </a:p>
          <a:p>
            <a:pPr>
              <a:buFontTx/>
              <a:buChar char="-"/>
            </a:pPr>
            <a:r>
              <a:rPr lang="nl-NL" sz="2200" dirty="0"/>
              <a:t>Meer ruimte voor AIOS en opleider(s) waarvoor gezamenlijk verantwoordelijk</a:t>
            </a:r>
          </a:p>
          <a:p>
            <a:pPr>
              <a:buFontTx/>
              <a:buChar char="-"/>
            </a:pPr>
            <a:r>
              <a:rPr lang="nl-NL" sz="2200" dirty="0"/>
              <a:t>Aansluiting op werkplek</a:t>
            </a:r>
          </a:p>
          <a:p>
            <a:pPr>
              <a:buFontTx/>
              <a:buChar char="-"/>
            </a:pPr>
            <a:r>
              <a:rPr lang="nl-NL" sz="2200" dirty="0"/>
              <a:t>Feedbackcultuur i.p.v. aantallen feedbackformulieren</a:t>
            </a:r>
          </a:p>
          <a:p>
            <a:pPr>
              <a:buFontTx/>
              <a:buChar char="-"/>
            </a:pPr>
            <a:r>
              <a:rPr lang="nl-NL" sz="2200" dirty="0"/>
              <a:t>Vertrouwen in motivatie om te leren, doelgericht vastleggen van ontwikkeling</a:t>
            </a:r>
          </a:p>
          <a:p>
            <a:pPr>
              <a:buFontTx/>
              <a:buChar char="-"/>
            </a:pPr>
            <a:r>
              <a:rPr lang="nl-NL" sz="2200" dirty="0"/>
              <a:t>Portfolio door ontwikkelen</a:t>
            </a:r>
          </a:p>
          <a:p>
            <a:pPr>
              <a:buFontTx/>
              <a:buChar char="-"/>
            </a:pPr>
            <a:endParaRPr lang="nl-NL" sz="2200" dirty="0"/>
          </a:p>
        </p:txBody>
      </p:sp>
    </p:spTree>
    <p:extLst>
      <p:ext uri="{BB962C8B-B14F-4D97-AF65-F5344CB8AC3E}">
        <p14:creationId xmlns:p14="http://schemas.microsoft.com/office/powerpoint/2010/main" val="41585789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548E872C-125A-4B4F-8682-8C9608CE6128}"/>
              </a:ext>
            </a:extLst>
          </p:cNvPr>
          <p:cNvPicPr>
            <a:picLocks noChangeAspect="1"/>
          </p:cNvPicPr>
          <p:nvPr/>
        </p:nvPicPr>
        <p:blipFill>
          <a:blip r:embed="rId3"/>
          <a:stretch>
            <a:fillRect/>
          </a:stretch>
        </p:blipFill>
        <p:spPr>
          <a:xfrm>
            <a:off x="0" y="0"/>
            <a:ext cx="10405648" cy="1440782"/>
          </a:xfrm>
          <a:prstGeom prst="rect">
            <a:avLst/>
          </a:prstGeom>
        </p:spPr>
      </p:pic>
      <p:pic>
        <p:nvPicPr>
          <p:cNvPr id="6" name="Afbeelding 5">
            <a:extLst>
              <a:ext uri="{FF2B5EF4-FFF2-40B4-BE49-F238E27FC236}">
                <a16:creationId xmlns:a16="http://schemas.microsoft.com/office/drawing/2014/main" id="{B852B98D-625E-3E4E-BDB3-F96BFB250454}"/>
              </a:ext>
            </a:extLst>
          </p:cNvPr>
          <p:cNvPicPr>
            <a:picLocks noChangeAspect="1"/>
          </p:cNvPicPr>
          <p:nvPr/>
        </p:nvPicPr>
        <p:blipFill>
          <a:blip r:embed="rId4"/>
          <a:stretch>
            <a:fillRect/>
          </a:stretch>
        </p:blipFill>
        <p:spPr>
          <a:xfrm>
            <a:off x="1568617" y="2782971"/>
            <a:ext cx="8837031" cy="2571082"/>
          </a:xfrm>
          <a:prstGeom prst="rect">
            <a:avLst/>
          </a:prstGeom>
        </p:spPr>
      </p:pic>
    </p:spTree>
    <p:extLst>
      <p:ext uri="{BB962C8B-B14F-4D97-AF65-F5344CB8AC3E}">
        <p14:creationId xmlns:p14="http://schemas.microsoft.com/office/powerpoint/2010/main" val="22240078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8FD3DF5C-566C-6241-BFE0-51761BD799CB}"/>
              </a:ext>
            </a:extLst>
          </p:cNvPr>
          <p:cNvSpPr txBox="1">
            <a:spLocks/>
          </p:cNvSpPr>
          <p:nvPr/>
        </p:nvSpPr>
        <p:spPr>
          <a:xfrm>
            <a:off x="939380" y="3635992"/>
            <a:ext cx="10357511" cy="1937287"/>
          </a:xfrm>
        </p:spPr>
        <p:txBody>
          <a:bodyPr>
            <a:noAutofit/>
          </a:bodyPr>
          <a:lstStyle>
            <a:lvl1pPr algn="l" rtl="0" eaLnBrk="0" fontAlgn="base" hangingPunct="0">
              <a:spcBef>
                <a:spcPct val="0"/>
              </a:spcBef>
              <a:spcAft>
                <a:spcPct val="0"/>
              </a:spcAft>
              <a:defRPr sz="2400" b="1">
                <a:solidFill>
                  <a:srgbClr val="DD4814"/>
                </a:solidFill>
                <a:latin typeface="+mj-lt"/>
                <a:ea typeface="MS PGothic" pitchFamily="34" charset="-128"/>
                <a:cs typeface="ＭＳ Ｐゴシック" charset="-128"/>
              </a:defRPr>
            </a:lvl1pPr>
            <a:lvl2pPr algn="l" rtl="0" eaLnBrk="0" fontAlgn="base" hangingPunct="0">
              <a:spcBef>
                <a:spcPct val="0"/>
              </a:spcBef>
              <a:spcAft>
                <a:spcPct val="0"/>
              </a:spcAft>
              <a:defRPr sz="2400" b="1">
                <a:solidFill>
                  <a:srgbClr val="DD4814"/>
                </a:solidFill>
                <a:latin typeface="Arial" pitchFamily="-111" charset="0"/>
                <a:ea typeface="MS PGothic" pitchFamily="34" charset="-128"/>
                <a:cs typeface="ＭＳ Ｐゴシック" charset="-128"/>
              </a:defRPr>
            </a:lvl2pPr>
            <a:lvl3pPr algn="l" rtl="0" eaLnBrk="0" fontAlgn="base" hangingPunct="0">
              <a:spcBef>
                <a:spcPct val="0"/>
              </a:spcBef>
              <a:spcAft>
                <a:spcPct val="0"/>
              </a:spcAft>
              <a:defRPr sz="2400" b="1">
                <a:solidFill>
                  <a:srgbClr val="DD4814"/>
                </a:solidFill>
                <a:latin typeface="Arial" pitchFamily="-111" charset="0"/>
                <a:ea typeface="MS PGothic" pitchFamily="34" charset="-128"/>
                <a:cs typeface="ＭＳ Ｐゴシック" charset="-128"/>
              </a:defRPr>
            </a:lvl3pPr>
            <a:lvl4pPr algn="l" rtl="0" eaLnBrk="0" fontAlgn="base" hangingPunct="0">
              <a:spcBef>
                <a:spcPct val="0"/>
              </a:spcBef>
              <a:spcAft>
                <a:spcPct val="0"/>
              </a:spcAft>
              <a:defRPr sz="2400" b="1">
                <a:solidFill>
                  <a:srgbClr val="DD4814"/>
                </a:solidFill>
                <a:latin typeface="Arial" pitchFamily="-111" charset="0"/>
                <a:ea typeface="MS PGothic" pitchFamily="34" charset="-128"/>
                <a:cs typeface="ＭＳ Ｐゴシック" charset="-128"/>
              </a:defRPr>
            </a:lvl4pPr>
            <a:lvl5pPr algn="l" rtl="0" eaLnBrk="0" fontAlgn="base" hangingPunct="0">
              <a:spcBef>
                <a:spcPct val="0"/>
              </a:spcBef>
              <a:spcAft>
                <a:spcPct val="0"/>
              </a:spcAft>
              <a:defRPr sz="2400" b="1">
                <a:solidFill>
                  <a:srgbClr val="DD4814"/>
                </a:solidFill>
                <a:latin typeface="Arial" pitchFamily="-111" charset="0"/>
                <a:ea typeface="MS PGothic" pitchFamily="34" charset="-128"/>
                <a:cs typeface="ＭＳ Ｐゴシック" charset="-128"/>
              </a:defRPr>
            </a:lvl5pPr>
            <a:lvl6pPr marL="457200" algn="l" rtl="0" fontAlgn="base">
              <a:spcBef>
                <a:spcPct val="0"/>
              </a:spcBef>
              <a:spcAft>
                <a:spcPct val="0"/>
              </a:spcAft>
              <a:defRPr sz="2400" b="1">
                <a:solidFill>
                  <a:schemeClr val="tx2"/>
                </a:solidFill>
                <a:latin typeface="Arial" pitchFamily="-111" charset="0"/>
              </a:defRPr>
            </a:lvl6pPr>
            <a:lvl7pPr marL="914400" algn="l" rtl="0" fontAlgn="base">
              <a:spcBef>
                <a:spcPct val="0"/>
              </a:spcBef>
              <a:spcAft>
                <a:spcPct val="0"/>
              </a:spcAft>
              <a:defRPr sz="2400" b="1">
                <a:solidFill>
                  <a:schemeClr val="tx2"/>
                </a:solidFill>
                <a:latin typeface="Arial" pitchFamily="-111" charset="0"/>
              </a:defRPr>
            </a:lvl7pPr>
            <a:lvl8pPr marL="1371600" algn="l" rtl="0" fontAlgn="base">
              <a:spcBef>
                <a:spcPct val="0"/>
              </a:spcBef>
              <a:spcAft>
                <a:spcPct val="0"/>
              </a:spcAft>
              <a:defRPr sz="2400" b="1">
                <a:solidFill>
                  <a:schemeClr val="tx2"/>
                </a:solidFill>
                <a:latin typeface="Arial" pitchFamily="-111" charset="0"/>
              </a:defRPr>
            </a:lvl8pPr>
            <a:lvl9pPr marL="1828800" algn="l" rtl="0" fontAlgn="base">
              <a:spcBef>
                <a:spcPct val="0"/>
              </a:spcBef>
              <a:spcAft>
                <a:spcPct val="0"/>
              </a:spcAft>
              <a:defRPr sz="2400" b="1">
                <a:solidFill>
                  <a:schemeClr val="tx2"/>
                </a:solidFill>
                <a:latin typeface="Arial" pitchFamily="-111" charset="0"/>
              </a:defRPr>
            </a:lvl9pPr>
          </a:lstStyle>
          <a:p>
            <a:r>
              <a:rPr lang="nl-NL" sz="15000" kern="0" spc="600" baseline="0" dirty="0">
                <a:solidFill>
                  <a:schemeClr val="bg1"/>
                </a:solidFill>
                <a:latin typeface="Calibri" panose="020F0502020204030204" pitchFamily="34" charset="0"/>
                <a:ea typeface="Verdana" panose="020B0604030504040204" pitchFamily="34" charset="0"/>
                <a:cs typeface="Calibri" panose="020F0502020204030204" pitchFamily="34" charset="0"/>
              </a:rPr>
              <a:t>LOGO</a:t>
            </a:r>
          </a:p>
        </p:txBody>
      </p:sp>
      <p:sp>
        <p:nvSpPr>
          <p:cNvPr id="6" name="Rechthoek 5">
            <a:extLst>
              <a:ext uri="{FF2B5EF4-FFF2-40B4-BE49-F238E27FC236}">
                <a16:creationId xmlns:a16="http://schemas.microsoft.com/office/drawing/2014/main" id="{FE2921F4-0DC4-BA48-A0D4-67A012A1F322}"/>
              </a:ext>
            </a:extLst>
          </p:cNvPr>
          <p:cNvSpPr/>
          <p:nvPr/>
        </p:nvSpPr>
        <p:spPr>
          <a:xfrm>
            <a:off x="6242515" y="5573279"/>
            <a:ext cx="4799734" cy="543739"/>
          </a:xfrm>
          <a:prstGeom prst="rect">
            <a:avLst/>
          </a:prstGeom>
        </p:spPr>
        <p:txBody>
          <a:bodyPr wrap="square">
            <a:spAutoFit/>
          </a:bodyPr>
          <a:lstStyle/>
          <a:p>
            <a:r>
              <a:rPr lang="nl-NL" sz="4400" dirty="0">
                <a:solidFill>
                  <a:schemeClr val="bg1"/>
                </a:solidFill>
                <a:latin typeface="Calibri" panose="020F0502020204030204" pitchFamily="34" charset="0"/>
                <a:ea typeface="Verdana" panose="020B0604030504040204" pitchFamily="34" charset="0"/>
                <a:cs typeface="Calibri" panose="020F0502020204030204" pitchFamily="34" charset="0"/>
              </a:rPr>
              <a:t>Een logisch vervolg op BOEG</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6AD3C5D3-0804-094D-8632-9147E68190A5}"/>
              </a:ext>
            </a:extLst>
          </p:cNvPr>
          <p:cNvSpPr/>
          <p:nvPr/>
        </p:nvSpPr>
        <p:spPr bwMode="auto">
          <a:xfrm>
            <a:off x="0" y="1684186"/>
            <a:ext cx="12192000" cy="2349660"/>
          </a:xfrm>
          <a:prstGeom prst="rect">
            <a:avLst/>
          </a:prstGeom>
          <a:solidFill>
            <a:srgbClr val="0C63B4"/>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nl-NL" sz="1000" b="0" i="0" u="none" strike="noStrike" cap="none" normalizeH="0" baseline="-25000">
              <a:ln>
                <a:noFill/>
              </a:ln>
              <a:solidFill>
                <a:srgbClr val="003399"/>
              </a:solidFill>
              <a:effectLst/>
              <a:latin typeface="Verdana" pitchFamily="-111" charset="0"/>
            </a:endParaRPr>
          </a:p>
        </p:txBody>
      </p:sp>
      <p:sp>
        <p:nvSpPr>
          <p:cNvPr id="2" name="Titel 1">
            <a:extLst>
              <a:ext uri="{FF2B5EF4-FFF2-40B4-BE49-F238E27FC236}">
                <a16:creationId xmlns:a16="http://schemas.microsoft.com/office/drawing/2014/main" id="{77A553A6-B4CD-294A-AE42-313752CB99C6}"/>
              </a:ext>
            </a:extLst>
          </p:cNvPr>
          <p:cNvSpPr>
            <a:spLocks noGrp="1"/>
          </p:cNvSpPr>
          <p:nvPr>
            <p:ph type="ctrTitle"/>
          </p:nvPr>
        </p:nvSpPr>
        <p:spPr>
          <a:xfrm>
            <a:off x="800484" y="2096559"/>
            <a:ext cx="10357511" cy="1937287"/>
          </a:xfrm>
        </p:spPr>
        <p:txBody>
          <a:bodyPr>
            <a:noAutofit/>
          </a:bodyPr>
          <a:lstStyle/>
          <a:p>
            <a:r>
              <a:rPr lang="nl-NL" sz="15000" b="1" spc="600" dirty="0">
                <a:solidFill>
                  <a:schemeClr val="bg1"/>
                </a:solidFill>
                <a:latin typeface="Calibri" panose="020F0502020204030204" pitchFamily="34" charset="0"/>
                <a:ea typeface="Verdana" panose="020B0604030504040204" pitchFamily="34" charset="0"/>
                <a:cs typeface="Calibri" panose="020F0502020204030204" pitchFamily="34" charset="0"/>
              </a:rPr>
              <a:t>LOGO </a:t>
            </a:r>
            <a:endParaRPr lang="nl-NL" sz="15000" spc="600" dirty="0">
              <a:solidFill>
                <a:schemeClr val="bg1"/>
              </a:solidFill>
              <a:latin typeface="Calibri" panose="020F0502020204030204" pitchFamily="34" charset="0"/>
              <a:ea typeface="Verdana" panose="020B0604030504040204" pitchFamily="34" charset="0"/>
              <a:cs typeface="Calibri" panose="020F0502020204030204" pitchFamily="34" charset="0"/>
            </a:endParaRPr>
          </a:p>
        </p:txBody>
      </p:sp>
      <p:sp>
        <p:nvSpPr>
          <p:cNvPr id="4" name="Rechthoek 3">
            <a:extLst>
              <a:ext uri="{FF2B5EF4-FFF2-40B4-BE49-F238E27FC236}">
                <a16:creationId xmlns:a16="http://schemas.microsoft.com/office/drawing/2014/main" id="{D9B9F0AD-B1C6-FE4D-98CC-D631CDF81199}"/>
              </a:ext>
            </a:extLst>
          </p:cNvPr>
          <p:cNvSpPr/>
          <p:nvPr/>
        </p:nvSpPr>
        <p:spPr>
          <a:xfrm>
            <a:off x="1395743" y="4184312"/>
            <a:ext cx="9166993" cy="543739"/>
          </a:xfrm>
          <a:prstGeom prst="rect">
            <a:avLst/>
          </a:prstGeom>
        </p:spPr>
        <p:txBody>
          <a:bodyPr wrap="square">
            <a:spAutoFit/>
          </a:bodyPr>
          <a:lstStyle/>
          <a:p>
            <a:pPr algn="ctr"/>
            <a:r>
              <a:rPr lang="nl-NL" sz="4400" u="sng" dirty="0">
                <a:solidFill>
                  <a:srgbClr val="0C63B4"/>
                </a:solidFill>
                <a:latin typeface="Calibri" panose="020F0502020204030204" pitchFamily="34" charset="0"/>
                <a:ea typeface="Verdana" panose="020B0604030504040204" pitchFamily="34" charset="0"/>
                <a:cs typeface="Calibri" panose="020F0502020204030204" pitchFamily="34" charset="0"/>
              </a:rPr>
              <a:t>L</a:t>
            </a:r>
            <a:r>
              <a:rPr lang="nl-NL" sz="4400" dirty="0">
                <a:solidFill>
                  <a:srgbClr val="0C63B4"/>
                </a:solidFill>
                <a:latin typeface="Calibri" panose="020F0502020204030204" pitchFamily="34" charset="0"/>
                <a:ea typeface="Verdana" panose="020B0604030504040204" pitchFamily="34" charset="0"/>
                <a:cs typeface="Calibri" panose="020F0502020204030204" pitchFamily="34" charset="0"/>
              </a:rPr>
              <a:t>andelijk </a:t>
            </a:r>
            <a:r>
              <a:rPr lang="nl-NL" sz="4400" u="sng" dirty="0">
                <a:solidFill>
                  <a:srgbClr val="0C63B4"/>
                </a:solidFill>
                <a:latin typeface="Calibri" panose="020F0502020204030204" pitchFamily="34" charset="0"/>
                <a:ea typeface="Verdana" panose="020B0604030504040204" pitchFamily="34" charset="0"/>
                <a:cs typeface="Calibri" panose="020F0502020204030204" pitchFamily="34" charset="0"/>
              </a:rPr>
              <a:t>O</a:t>
            </a:r>
            <a:r>
              <a:rPr lang="nl-NL" sz="4400" dirty="0">
                <a:solidFill>
                  <a:srgbClr val="0C63B4"/>
                </a:solidFill>
                <a:latin typeface="Calibri" panose="020F0502020204030204" pitchFamily="34" charset="0"/>
                <a:ea typeface="Verdana" panose="020B0604030504040204" pitchFamily="34" charset="0"/>
                <a:cs typeface="Calibri" panose="020F0502020204030204" pitchFamily="34" charset="0"/>
              </a:rPr>
              <a:t>pleidingsplan </a:t>
            </a:r>
            <a:r>
              <a:rPr lang="nl-NL" sz="4400" u="sng" dirty="0">
                <a:solidFill>
                  <a:srgbClr val="0C63B4"/>
                </a:solidFill>
                <a:latin typeface="Calibri" panose="020F0502020204030204" pitchFamily="34" charset="0"/>
                <a:ea typeface="Verdana" panose="020B0604030504040204" pitchFamily="34" charset="0"/>
                <a:cs typeface="Calibri" panose="020F0502020204030204" pitchFamily="34" charset="0"/>
              </a:rPr>
              <a:t>G</a:t>
            </a:r>
            <a:r>
              <a:rPr lang="nl-NL" sz="4400" dirty="0">
                <a:solidFill>
                  <a:srgbClr val="0C63B4"/>
                </a:solidFill>
                <a:latin typeface="Calibri" panose="020F0502020204030204" pitchFamily="34" charset="0"/>
                <a:ea typeface="Verdana" panose="020B0604030504040204" pitchFamily="34" charset="0"/>
                <a:cs typeface="Calibri" panose="020F0502020204030204" pitchFamily="34" charset="0"/>
              </a:rPr>
              <a:t>ynaecologie &amp; </a:t>
            </a:r>
            <a:r>
              <a:rPr lang="nl-NL" sz="4400" u="sng" dirty="0">
                <a:solidFill>
                  <a:srgbClr val="0C63B4"/>
                </a:solidFill>
                <a:latin typeface="Calibri" panose="020F0502020204030204" pitchFamily="34" charset="0"/>
                <a:ea typeface="Verdana" panose="020B0604030504040204" pitchFamily="34" charset="0"/>
                <a:cs typeface="Calibri" panose="020F0502020204030204" pitchFamily="34" charset="0"/>
              </a:rPr>
              <a:t>O</a:t>
            </a:r>
            <a:r>
              <a:rPr lang="nl-NL" sz="4400" dirty="0">
                <a:solidFill>
                  <a:srgbClr val="0C63B4"/>
                </a:solidFill>
                <a:latin typeface="Calibri" panose="020F0502020204030204" pitchFamily="34" charset="0"/>
                <a:ea typeface="Verdana" panose="020B0604030504040204" pitchFamily="34" charset="0"/>
                <a:cs typeface="Calibri" panose="020F0502020204030204" pitchFamily="34" charset="0"/>
              </a:rPr>
              <a:t>bstetrie</a:t>
            </a:r>
          </a:p>
        </p:txBody>
      </p:sp>
      <p:sp>
        <p:nvSpPr>
          <p:cNvPr id="9" name="Rechthoek 8">
            <a:extLst>
              <a:ext uri="{FF2B5EF4-FFF2-40B4-BE49-F238E27FC236}">
                <a16:creationId xmlns:a16="http://schemas.microsoft.com/office/drawing/2014/main" id="{D93F1736-3C16-3948-A2DE-DD72C9CC8C6C}"/>
              </a:ext>
            </a:extLst>
          </p:cNvPr>
          <p:cNvSpPr/>
          <p:nvPr/>
        </p:nvSpPr>
        <p:spPr>
          <a:xfrm>
            <a:off x="3696133" y="5706385"/>
            <a:ext cx="4799734" cy="502702"/>
          </a:xfrm>
          <a:prstGeom prst="rect">
            <a:avLst/>
          </a:prstGeom>
        </p:spPr>
        <p:txBody>
          <a:bodyPr wrap="square">
            <a:spAutoFit/>
          </a:bodyPr>
          <a:lstStyle/>
          <a:p>
            <a:pPr algn="ctr"/>
            <a:r>
              <a:rPr lang="nl-NL" sz="4000" dirty="0">
                <a:solidFill>
                  <a:schemeClr val="tx1"/>
                </a:solidFill>
                <a:latin typeface="Calibri" panose="020F0502020204030204" pitchFamily="34" charset="0"/>
                <a:ea typeface="Verdana" panose="020B0604030504040204" pitchFamily="34" charset="0"/>
                <a:cs typeface="Calibri" panose="020F0502020204030204" pitchFamily="34" charset="0"/>
              </a:rPr>
              <a:t>Een logisch vervolg op BOEG</a:t>
            </a:r>
          </a:p>
        </p:txBody>
      </p:sp>
    </p:spTree>
    <p:extLst>
      <p:ext uri="{BB962C8B-B14F-4D97-AF65-F5344CB8AC3E}">
        <p14:creationId xmlns:p14="http://schemas.microsoft.com/office/powerpoint/2010/main" val="6784408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5180FF-6EC9-1349-A31F-831FB53D4EC3}"/>
              </a:ext>
            </a:extLst>
          </p:cNvPr>
          <p:cNvSpPr>
            <a:spLocks noGrp="1"/>
          </p:cNvSpPr>
          <p:nvPr>
            <p:ph type="title"/>
          </p:nvPr>
        </p:nvSpPr>
        <p:spPr/>
        <p:txBody>
          <a:bodyPr>
            <a:normAutofit/>
          </a:bodyPr>
          <a:lstStyle/>
          <a:p>
            <a:r>
              <a:rPr lang="nl-NL" sz="4922" dirty="0"/>
              <a:t>Ontwikkelingen komen samen</a:t>
            </a:r>
          </a:p>
        </p:txBody>
      </p:sp>
      <p:pic>
        <p:nvPicPr>
          <p:cNvPr id="8" name="Afbeelding 7">
            <a:extLst>
              <a:ext uri="{FF2B5EF4-FFF2-40B4-BE49-F238E27FC236}">
                <a16:creationId xmlns:a16="http://schemas.microsoft.com/office/drawing/2014/main" id="{B33ED39F-5131-D145-89C2-4437D4C9AA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33030">
            <a:off x="7845936" y="1721276"/>
            <a:ext cx="3238141" cy="4498118"/>
          </a:xfrm>
          <a:prstGeom prst="rect">
            <a:avLst/>
          </a:prstGeom>
          <a:ln>
            <a:solidFill>
              <a:schemeClr val="tx1"/>
            </a:solidFill>
          </a:ln>
        </p:spPr>
      </p:pic>
      <p:pic>
        <p:nvPicPr>
          <p:cNvPr id="4" name="Afbeelding 3">
            <a:extLst>
              <a:ext uri="{FF2B5EF4-FFF2-40B4-BE49-F238E27FC236}">
                <a16:creationId xmlns:a16="http://schemas.microsoft.com/office/drawing/2014/main" id="{C39FF09D-D186-F943-9E30-9403A86658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99536">
            <a:off x="747154" y="2512953"/>
            <a:ext cx="3772777" cy="3710772"/>
          </a:xfrm>
          <a:prstGeom prst="rect">
            <a:avLst/>
          </a:prstGeom>
          <a:ln>
            <a:solidFill>
              <a:schemeClr val="tx1"/>
            </a:solidFill>
          </a:ln>
        </p:spPr>
      </p:pic>
      <p:pic>
        <p:nvPicPr>
          <p:cNvPr id="10" name="Afbeelding 9">
            <a:extLst>
              <a:ext uri="{FF2B5EF4-FFF2-40B4-BE49-F238E27FC236}">
                <a16:creationId xmlns:a16="http://schemas.microsoft.com/office/drawing/2014/main" id="{0F600434-36C2-C340-A677-88F8AD91F7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05683">
            <a:off x="4160049" y="2374285"/>
            <a:ext cx="4161429" cy="4167539"/>
          </a:xfrm>
          <a:prstGeom prst="rect">
            <a:avLst/>
          </a:prstGeom>
          <a:ln>
            <a:solidFill>
              <a:schemeClr val="tx1"/>
            </a:solidFill>
          </a:ln>
        </p:spPr>
      </p:pic>
    </p:spTree>
    <p:extLst>
      <p:ext uri="{BB962C8B-B14F-4D97-AF65-F5344CB8AC3E}">
        <p14:creationId xmlns:p14="http://schemas.microsoft.com/office/powerpoint/2010/main" val="262607888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ep 9">
            <a:extLst>
              <a:ext uri="{FF2B5EF4-FFF2-40B4-BE49-F238E27FC236}">
                <a16:creationId xmlns:a16="http://schemas.microsoft.com/office/drawing/2014/main" id="{7EC8A210-85C4-F14C-86D8-DC42917C2F67}"/>
              </a:ext>
            </a:extLst>
          </p:cNvPr>
          <p:cNvGrpSpPr/>
          <p:nvPr/>
        </p:nvGrpSpPr>
        <p:grpSpPr>
          <a:xfrm rot="21103534">
            <a:off x="-58010" y="-397461"/>
            <a:ext cx="6792330" cy="7059064"/>
            <a:chOff x="42110" y="0"/>
            <a:chExt cx="6299554" cy="6845968"/>
          </a:xfrm>
        </p:grpSpPr>
        <p:pic>
          <p:nvPicPr>
            <p:cNvPr id="4" name="Afbeelding 3">
              <a:extLst>
                <a:ext uri="{FF2B5EF4-FFF2-40B4-BE49-F238E27FC236}">
                  <a16:creationId xmlns:a16="http://schemas.microsoft.com/office/drawing/2014/main" id="{ADA68A14-348F-0C41-95D2-1CFAD35A66B3}"/>
                </a:ext>
              </a:extLst>
            </p:cNvPr>
            <p:cNvPicPr>
              <a:picLocks noChangeAspect="1"/>
            </p:cNvPicPr>
            <p:nvPr/>
          </p:nvPicPr>
          <p:blipFill rotWithShape="1">
            <a:blip r:embed="rId2"/>
            <a:srcRect t="18981"/>
            <a:stretch/>
          </p:blipFill>
          <p:spPr>
            <a:xfrm>
              <a:off x="42110" y="0"/>
              <a:ext cx="6299554" cy="5967663"/>
            </a:xfrm>
            <a:prstGeom prst="rect">
              <a:avLst/>
            </a:prstGeom>
          </p:spPr>
        </p:pic>
        <p:pic>
          <p:nvPicPr>
            <p:cNvPr id="5" name="Afbeelding 4">
              <a:extLst>
                <a:ext uri="{FF2B5EF4-FFF2-40B4-BE49-F238E27FC236}">
                  <a16:creationId xmlns:a16="http://schemas.microsoft.com/office/drawing/2014/main" id="{5F772B88-7BDC-BA4B-89F3-AF76DEBFC8FD}"/>
                </a:ext>
              </a:extLst>
            </p:cNvPr>
            <p:cNvPicPr>
              <a:picLocks noChangeAspect="1"/>
            </p:cNvPicPr>
            <p:nvPr/>
          </p:nvPicPr>
          <p:blipFill rotWithShape="1">
            <a:blip r:embed="rId2"/>
            <a:srcRect l="1624" r="5145" b="88430"/>
            <a:stretch/>
          </p:blipFill>
          <p:spPr>
            <a:xfrm>
              <a:off x="108284" y="5967663"/>
              <a:ext cx="6215334" cy="878305"/>
            </a:xfrm>
            <a:prstGeom prst="rect">
              <a:avLst/>
            </a:prstGeom>
          </p:spPr>
        </p:pic>
      </p:grpSp>
      <p:sp>
        <p:nvSpPr>
          <p:cNvPr id="12" name="Rechthoek 11">
            <a:extLst>
              <a:ext uri="{FF2B5EF4-FFF2-40B4-BE49-F238E27FC236}">
                <a16:creationId xmlns:a16="http://schemas.microsoft.com/office/drawing/2014/main" id="{8BD4C7E2-D44B-1E48-9B1B-07161E3047C2}"/>
              </a:ext>
            </a:extLst>
          </p:cNvPr>
          <p:cNvSpPr/>
          <p:nvPr/>
        </p:nvSpPr>
        <p:spPr bwMode="auto">
          <a:xfrm>
            <a:off x="-1" y="3416967"/>
            <a:ext cx="7447547" cy="2490537"/>
          </a:xfrm>
          <a:prstGeom prst="rect">
            <a:avLst/>
          </a:prstGeom>
          <a:solidFill>
            <a:srgbClr val="FFFFFF">
              <a:alpha val="80000"/>
            </a:srgbClr>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nl-NL" sz="1000" b="0" i="0" u="none" strike="noStrike" cap="none" normalizeH="0" baseline="-25000">
              <a:ln>
                <a:noFill/>
              </a:ln>
              <a:solidFill>
                <a:srgbClr val="003399"/>
              </a:solidFill>
              <a:effectLst/>
              <a:latin typeface="Verdana" pitchFamily="-111" charset="0"/>
            </a:endParaRPr>
          </a:p>
        </p:txBody>
      </p:sp>
      <p:pic>
        <p:nvPicPr>
          <p:cNvPr id="3" name="Afbeelding 2">
            <a:extLst>
              <a:ext uri="{FF2B5EF4-FFF2-40B4-BE49-F238E27FC236}">
                <a16:creationId xmlns:a16="http://schemas.microsoft.com/office/drawing/2014/main" id="{4ECC811B-FC87-CB4A-A4BE-3E60B103F8E2}"/>
              </a:ext>
            </a:extLst>
          </p:cNvPr>
          <p:cNvPicPr>
            <a:picLocks noChangeAspect="1"/>
          </p:cNvPicPr>
          <p:nvPr/>
        </p:nvPicPr>
        <p:blipFill>
          <a:blip r:embed="rId3"/>
          <a:stretch>
            <a:fillRect/>
          </a:stretch>
        </p:blipFill>
        <p:spPr>
          <a:xfrm>
            <a:off x="9372599" y="469233"/>
            <a:ext cx="2819399" cy="2508542"/>
          </a:xfrm>
          <a:prstGeom prst="rect">
            <a:avLst/>
          </a:prstGeom>
        </p:spPr>
      </p:pic>
      <p:sp>
        <p:nvSpPr>
          <p:cNvPr id="7" name="Tekstvak 6">
            <a:extLst>
              <a:ext uri="{FF2B5EF4-FFF2-40B4-BE49-F238E27FC236}">
                <a16:creationId xmlns:a16="http://schemas.microsoft.com/office/drawing/2014/main" id="{D545DCA9-00BF-774D-94E6-08E367933978}"/>
              </a:ext>
            </a:extLst>
          </p:cNvPr>
          <p:cNvSpPr txBox="1"/>
          <p:nvPr/>
        </p:nvSpPr>
        <p:spPr>
          <a:xfrm>
            <a:off x="9372599" y="998620"/>
            <a:ext cx="1130968" cy="379591"/>
          </a:xfrm>
          <a:prstGeom prst="rect">
            <a:avLst/>
          </a:prstGeom>
          <a:noFill/>
        </p:spPr>
        <p:txBody>
          <a:bodyPr wrap="square" rtlCol="0">
            <a:spAutoFit/>
          </a:bodyPr>
          <a:lstStyle/>
          <a:p>
            <a:r>
              <a:rPr lang="nl-NL" sz="2800" dirty="0">
                <a:solidFill>
                  <a:schemeClr val="tx1"/>
                </a:solidFill>
                <a:latin typeface="Calibri" panose="020F0502020204030204" pitchFamily="34" charset="0"/>
                <a:cs typeface="Calibri" panose="020F0502020204030204" pitchFamily="34" charset="0"/>
              </a:rPr>
              <a:t>2013</a:t>
            </a:r>
          </a:p>
        </p:txBody>
      </p:sp>
      <p:sp>
        <p:nvSpPr>
          <p:cNvPr id="9" name="Tijdelijke aanduiding voor tekst 8">
            <a:extLst>
              <a:ext uri="{FF2B5EF4-FFF2-40B4-BE49-F238E27FC236}">
                <a16:creationId xmlns:a16="http://schemas.microsoft.com/office/drawing/2014/main" id="{71476E67-4D15-1C4B-BDE8-2923BA451364}"/>
              </a:ext>
            </a:extLst>
          </p:cNvPr>
          <p:cNvSpPr>
            <a:spLocks noGrp="1"/>
          </p:cNvSpPr>
          <p:nvPr>
            <p:ph type="body" sz="quarter" idx="12"/>
          </p:nvPr>
        </p:nvSpPr>
        <p:spPr>
          <a:xfrm>
            <a:off x="399046" y="3560714"/>
            <a:ext cx="10383253" cy="2658977"/>
          </a:xfrm>
        </p:spPr>
        <p:txBody>
          <a:bodyPr/>
          <a:lstStyle/>
          <a:p>
            <a:r>
              <a:rPr lang="nl-NL" sz="2000" dirty="0"/>
              <a:t>Structuur voor basis van het vak werkt goed.</a:t>
            </a:r>
          </a:p>
          <a:p>
            <a:r>
              <a:rPr lang="nl-NL" sz="2000" dirty="0"/>
              <a:t>Dat opleiden over meer dan medisch handelen gaat is geland.</a:t>
            </a:r>
          </a:p>
          <a:p>
            <a:r>
              <a:rPr lang="nl-NL" sz="2000" dirty="0"/>
              <a:t>Onderwijskundige methodiek wordt gebruikt; feedback, portfolio’s, bekwaamverklaringen.</a:t>
            </a:r>
          </a:p>
          <a:p>
            <a:r>
              <a:rPr lang="nl-NL" sz="2000" dirty="0"/>
              <a:t>Individualisering van de opleiding wordt toenemend ingezet.</a:t>
            </a:r>
          </a:p>
          <a:p>
            <a:r>
              <a:rPr lang="nl-NL" sz="2000" dirty="0"/>
              <a:t>Aandacht voor continue kwaliteitsverbetering.</a:t>
            </a:r>
          </a:p>
        </p:txBody>
      </p:sp>
    </p:spTree>
    <p:extLst>
      <p:ext uri="{BB962C8B-B14F-4D97-AF65-F5344CB8AC3E}">
        <p14:creationId xmlns:p14="http://schemas.microsoft.com/office/powerpoint/2010/main" val="3789825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4E7FA9E2-8595-4C40-8947-B9146E67BD51}"/>
              </a:ext>
            </a:extLst>
          </p:cNvPr>
          <p:cNvPicPr>
            <a:picLocks noChangeAspect="1"/>
          </p:cNvPicPr>
          <p:nvPr/>
        </p:nvPicPr>
        <p:blipFill>
          <a:blip r:embed="rId2"/>
          <a:stretch>
            <a:fillRect/>
          </a:stretch>
        </p:blipFill>
        <p:spPr>
          <a:xfrm>
            <a:off x="8458126" y="162339"/>
            <a:ext cx="3585485" cy="2856978"/>
          </a:xfrm>
          <a:prstGeom prst="rect">
            <a:avLst/>
          </a:prstGeom>
        </p:spPr>
      </p:pic>
      <p:pic>
        <p:nvPicPr>
          <p:cNvPr id="11" name="Afbeelding 10">
            <a:extLst>
              <a:ext uri="{FF2B5EF4-FFF2-40B4-BE49-F238E27FC236}">
                <a16:creationId xmlns:a16="http://schemas.microsoft.com/office/drawing/2014/main" id="{E6F209B3-9D55-5146-9993-D5F63D1AA2A8}"/>
              </a:ext>
            </a:extLst>
          </p:cNvPr>
          <p:cNvPicPr>
            <a:picLocks noChangeAspect="1"/>
          </p:cNvPicPr>
          <p:nvPr/>
        </p:nvPicPr>
        <p:blipFill rotWithShape="1">
          <a:blip r:embed="rId3"/>
          <a:srcRect r="13085"/>
          <a:stretch/>
        </p:blipFill>
        <p:spPr>
          <a:xfrm>
            <a:off x="4068623" y="162339"/>
            <a:ext cx="4150114" cy="2959768"/>
          </a:xfrm>
          <a:prstGeom prst="rect">
            <a:avLst/>
          </a:prstGeom>
        </p:spPr>
      </p:pic>
      <p:grpSp>
        <p:nvGrpSpPr>
          <p:cNvPr id="4" name="Groep 3">
            <a:extLst>
              <a:ext uri="{FF2B5EF4-FFF2-40B4-BE49-F238E27FC236}">
                <a16:creationId xmlns:a16="http://schemas.microsoft.com/office/drawing/2014/main" id="{FAA96FF4-0CFE-484F-981F-6DB7F054901A}"/>
              </a:ext>
            </a:extLst>
          </p:cNvPr>
          <p:cNvGrpSpPr/>
          <p:nvPr/>
        </p:nvGrpSpPr>
        <p:grpSpPr>
          <a:xfrm>
            <a:off x="0" y="213734"/>
            <a:ext cx="4035945" cy="2680153"/>
            <a:chOff x="2003908" y="0"/>
            <a:chExt cx="8210866" cy="5399290"/>
          </a:xfrm>
        </p:grpSpPr>
        <p:pic>
          <p:nvPicPr>
            <p:cNvPr id="3" name="Afbeelding 2">
              <a:extLst>
                <a:ext uri="{FF2B5EF4-FFF2-40B4-BE49-F238E27FC236}">
                  <a16:creationId xmlns:a16="http://schemas.microsoft.com/office/drawing/2014/main" id="{7AA85CAE-EDBE-8047-9F92-6A344E8A258C}"/>
                </a:ext>
              </a:extLst>
            </p:cNvPr>
            <p:cNvPicPr>
              <a:picLocks noChangeAspect="1"/>
            </p:cNvPicPr>
            <p:nvPr/>
          </p:nvPicPr>
          <p:blipFill rotWithShape="1">
            <a:blip r:embed="rId4"/>
            <a:srcRect b="60526"/>
            <a:stretch/>
          </p:blipFill>
          <p:spPr>
            <a:xfrm>
              <a:off x="2003908" y="0"/>
              <a:ext cx="8184183" cy="2707105"/>
            </a:xfrm>
            <a:prstGeom prst="rect">
              <a:avLst/>
            </a:prstGeom>
          </p:spPr>
        </p:pic>
        <p:pic>
          <p:nvPicPr>
            <p:cNvPr id="10" name="Afbeelding 9">
              <a:extLst>
                <a:ext uri="{FF2B5EF4-FFF2-40B4-BE49-F238E27FC236}">
                  <a16:creationId xmlns:a16="http://schemas.microsoft.com/office/drawing/2014/main" id="{19D02086-DDA3-9741-8C33-DF94321212D0}"/>
                </a:ext>
              </a:extLst>
            </p:cNvPr>
            <p:cNvPicPr>
              <a:picLocks noChangeAspect="1"/>
            </p:cNvPicPr>
            <p:nvPr/>
          </p:nvPicPr>
          <p:blipFill rotWithShape="1">
            <a:blip r:embed="rId4"/>
            <a:srcRect t="59883"/>
            <a:stretch/>
          </p:blipFill>
          <p:spPr>
            <a:xfrm>
              <a:off x="2030591" y="2648069"/>
              <a:ext cx="8184183" cy="2751221"/>
            </a:xfrm>
            <a:prstGeom prst="rect">
              <a:avLst/>
            </a:prstGeom>
          </p:spPr>
        </p:pic>
      </p:grpSp>
      <p:pic>
        <p:nvPicPr>
          <p:cNvPr id="8" name="Afbeelding 7">
            <a:extLst>
              <a:ext uri="{FF2B5EF4-FFF2-40B4-BE49-F238E27FC236}">
                <a16:creationId xmlns:a16="http://schemas.microsoft.com/office/drawing/2014/main" id="{73E58ABB-AD73-CC46-9D02-A72A23B5D4DF}"/>
              </a:ext>
            </a:extLst>
          </p:cNvPr>
          <p:cNvPicPr>
            <a:picLocks noChangeAspect="1"/>
          </p:cNvPicPr>
          <p:nvPr/>
        </p:nvPicPr>
        <p:blipFill>
          <a:blip r:embed="rId5"/>
          <a:stretch>
            <a:fillRect/>
          </a:stretch>
        </p:blipFill>
        <p:spPr>
          <a:xfrm>
            <a:off x="8266865" y="3236495"/>
            <a:ext cx="4009713" cy="3588420"/>
          </a:xfrm>
          <a:prstGeom prst="rect">
            <a:avLst/>
          </a:prstGeom>
        </p:spPr>
      </p:pic>
      <p:pic>
        <p:nvPicPr>
          <p:cNvPr id="14" name="Afbeelding 13">
            <a:extLst>
              <a:ext uri="{FF2B5EF4-FFF2-40B4-BE49-F238E27FC236}">
                <a16:creationId xmlns:a16="http://schemas.microsoft.com/office/drawing/2014/main" id="{97ED0922-0C90-E749-91FE-62E26B41733D}"/>
              </a:ext>
            </a:extLst>
          </p:cNvPr>
          <p:cNvPicPr>
            <a:picLocks noChangeAspect="1"/>
          </p:cNvPicPr>
          <p:nvPr/>
        </p:nvPicPr>
        <p:blipFill>
          <a:blip r:embed="rId6"/>
          <a:stretch>
            <a:fillRect/>
          </a:stretch>
        </p:blipFill>
        <p:spPr>
          <a:xfrm>
            <a:off x="13116" y="3350884"/>
            <a:ext cx="4067847" cy="3293932"/>
          </a:xfrm>
          <a:prstGeom prst="rect">
            <a:avLst/>
          </a:prstGeom>
        </p:spPr>
      </p:pic>
      <p:pic>
        <p:nvPicPr>
          <p:cNvPr id="16" name="Afbeelding 15">
            <a:extLst>
              <a:ext uri="{FF2B5EF4-FFF2-40B4-BE49-F238E27FC236}">
                <a16:creationId xmlns:a16="http://schemas.microsoft.com/office/drawing/2014/main" id="{571BD750-8C7D-B540-8596-EA8CC3F40350}"/>
              </a:ext>
            </a:extLst>
          </p:cNvPr>
          <p:cNvPicPr>
            <a:picLocks noChangeAspect="1"/>
          </p:cNvPicPr>
          <p:nvPr/>
        </p:nvPicPr>
        <p:blipFill>
          <a:blip r:embed="rId7"/>
          <a:stretch>
            <a:fillRect/>
          </a:stretch>
        </p:blipFill>
        <p:spPr>
          <a:xfrm>
            <a:off x="4129091" y="3289162"/>
            <a:ext cx="4089645" cy="3442948"/>
          </a:xfrm>
          <a:prstGeom prst="rect">
            <a:avLst/>
          </a:prstGeom>
        </p:spPr>
      </p:pic>
      <p:cxnSp>
        <p:nvCxnSpPr>
          <p:cNvPr id="18" name="Rechte verbindingslijn 17">
            <a:extLst>
              <a:ext uri="{FF2B5EF4-FFF2-40B4-BE49-F238E27FC236}">
                <a16:creationId xmlns:a16="http://schemas.microsoft.com/office/drawing/2014/main" id="{7C4A78A7-D563-2044-99A3-0AB60BE82D31}"/>
              </a:ext>
            </a:extLst>
          </p:cNvPr>
          <p:cNvCxnSpPr/>
          <p:nvPr/>
        </p:nvCxnSpPr>
        <p:spPr>
          <a:xfrm>
            <a:off x="0" y="3236495"/>
            <a:ext cx="1219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Rechte verbindingslijn 18">
            <a:extLst>
              <a:ext uri="{FF2B5EF4-FFF2-40B4-BE49-F238E27FC236}">
                <a16:creationId xmlns:a16="http://schemas.microsoft.com/office/drawing/2014/main" id="{6E39B599-2189-D84C-84D5-88696D1ADEBB}"/>
              </a:ext>
            </a:extLst>
          </p:cNvPr>
          <p:cNvCxnSpPr>
            <a:cxnSpLocks/>
          </p:cNvCxnSpPr>
          <p:nvPr/>
        </p:nvCxnSpPr>
        <p:spPr>
          <a:xfrm flipV="1">
            <a:off x="4058925" y="1"/>
            <a:ext cx="0" cy="68579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9275BE56-B8EE-BF44-984F-A3968D7D4CCB}"/>
              </a:ext>
            </a:extLst>
          </p:cNvPr>
          <p:cNvCxnSpPr>
            <a:cxnSpLocks/>
          </p:cNvCxnSpPr>
          <p:nvPr/>
        </p:nvCxnSpPr>
        <p:spPr>
          <a:xfrm flipV="1">
            <a:off x="8266865" y="1"/>
            <a:ext cx="0" cy="68579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90946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5ADE46A1-24D8-7D4B-836A-AC224DDE5E99}"/>
              </a:ext>
            </a:extLst>
          </p:cNvPr>
          <p:cNvPicPr>
            <a:picLocks noChangeAspect="1"/>
          </p:cNvPicPr>
          <p:nvPr/>
        </p:nvPicPr>
        <p:blipFill>
          <a:blip r:embed="rId2"/>
          <a:stretch>
            <a:fillRect/>
          </a:stretch>
        </p:blipFill>
        <p:spPr>
          <a:xfrm>
            <a:off x="4095188" y="3467400"/>
            <a:ext cx="4117746" cy="3284896"/>
          </a:xfrm>
          <a:prstGeom prst="rect">
            <a:avLst/>
          </a:prstGeom>
        </p:spPr>
      </p:pic>
      <p:pic>
        <p:nvPicPr>
          <p:cNvPr id="17" name="Afbeelding 16">
            <a:extLst>
              <a:ext uri="{FF2B5EF4-FFF2-40B4-BE49-F238E27FC236}">
                <a16:creationId xmlns:a16="http://schemas.microsoft.com/office/drawing/2014/main" id="{860BAE5D-61BE-FA43-BBC8-B24A994DFF6F}"/>
              </a:ext>
            </a:extLst>
          </p:cNvPr>
          <p:cNvPicPr>
            <a:picLocks noChangeAspect="1"/>
          </p:cNvPicPr>
          <p:nvPr/>
        </p:nvPicPr>
        <p:blipFill>
          <a:blip r:embed="rId3"/>
          <a:stretch>
            <a:fillRect/>
          </a:stretch>
        </p:blipFill>
        <p:spPr>
          <a:xfrm>
            <a:off x="8320797" y="228600"/>
            <a:ext cx="3889228" cy="2767263"/>
          </a:xfrm>
          <a:prstGeom prst="rect">
            <a:avLst/>
          </a:prstGeom>
        </p:spPr>
      </p:pic>
      <p:pic>
        <p:nvPicPr>
          <p:cNvPr id="19" name="Afbeelding 18">
            <a:extLst>
              <a:ext uri="{FF2B5EF4-FFF2-40B4-BE49-F238E27FC236}">
                <a16:creationId xmlns:a16="http://schemas.microsoft.com/office/drawing/2014/main" id="{BC77157B-6BAF-3345-A28A-B08896FB239A}"/>
              </a:ext>
            </a:extLst>
          </p:cNvPr>
          <p:cNvPicPr>
            <a:picLocks noChangeAspect="1"/>
          </p:cNvPicPr>
          <p:nvPr/>
        </p:nvPicPr>
        <p:blipFill>
          <a:blip r:embed="rId4"/>
          <a:stretch>
            <a:fillRect/>
          </a:stretch>
        </p:blipFill>
        <p:spPr>
          <a:xfrm>
            <a:off x="4138105" y="228600"/>
            <a:ext cx="3915789" cy="2892745"/>
          </a:xfrm>
          <a:prstGeom prst="rect">
            <a:avLst/>
          </a:prstGeom>
        </p:spPr>
      </p:pic>
      <p:pic>
        <p:nvPicPr>
          <p:cNvPr id="21" name="Afbeelding 20">
            <a:extLst>
              <a:ext uri="{FF2B5EF4-FFF2-40B4-BE49-F238E27FC236}">
                <a16:creationId xmlns:a16="http://schemas.microsoft.com/office/drawing/2014/main" id="{DDA4590D-C03D-2642-A3AF-281587C2212B}"/>
              </a:ext>
            </a:extLst>
          </p:cNvPr>
          <p:cNvPicPr>
            <a:picLocks noChangeAspect="1"/>
          </p:cNvPicPr>
          <p:nvPr/>
        </p:nvPicPr>
        <p:blipFill>
          <a:blip r:embed="rId5"/>
          <a:stretch>
            <a:fillRect/>
          </a:stretch>
        </p:blipFill>
        <p:spPr>
          <a:xfrm>
            <a:off x="37380" y="3510637"/>
            <a:ext cx="3981555" cy="3241659"/>
          </a:xfrm>
          <a:prstGeom prst="rect">
            <a:avLst/>
          </a:prstGeom>
        </p:spPr>
      </p:pic>
      <p:pic>
        <p:nvPicPr>
          <p:cNvPr id="23" name="Afbeelding 22">
            <a:extLst>
              <a:ext uri="{FF2B5EF4-FFF2-40B4-BE49-F238E27FC236}">
                <a16:creationId xmlns:a16="http://schemas.microsoft.com/office/drawing/2014/main" id="{B33E513D-1167-4D41-BB48-A14F22908EA8}"/>
              </a:ext>
            </a:extLst>
          </p:cNvPr>
          <p:cNvPicPr>
            <a:picLocks noChangeAspect="1"/>
          </p:cNvPicPr>
          <p:nvPr/>
        </p:nvPicPr>
        <p:blipFill>
          <a:blip r:embed="rId6"/>
          <a:stretch>
            <a:fillRect/>
          </a:stretch>
        </p:blipFill>
        <p:spPr>
          <a:xfrm>
            <a:off x="61777" y="191874"/>
            <a:ext cx="3932760" cy="3045254"/>
          </a:xfrm>
          <a:prstGeom prst="rect">
            <a:avLst/>
          </a:prstGeom>
        </p:spPr>
      </p:pic>
      <p:cxnSp>
        <p:nvCxnSpPr>
          <p:cNvPr id="24" name="Rechte verbindingslijn 23">
            <a:extLst>
              <a:ext uri="{FF2B5EF4-FFF2-40B4-BE49-F238E27FC236}">
                <a16:creationId xmlns:a16="http://schemas.microsoft.com/office/drawing/2014/main" id="{28D1310B-EC7F-0147-87F4-62A7AECE0142}"/>
              </a:ext>
            </a:extLst>
          </p:cNvPr>
          <p:cNvCxnSpPr/>
          <p:nvPr/>
        </p:nvCxnSpPr>
        <p:spPr>
          <a:xfrm>
            <a:off x="0" y="3429000"/>
            <a:ext cx="1219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Rechte verbindingslijn 24">
            <a:extLst>
              <a:ext uri="{FF2B5EF4-FFF2-40B4-BE49-F238E27FC236}">
                <a16:creationId xmlns:a16="http://schemas.microsoft.com/office/drawing/2014/main" id="{E7D38DD8-04A1-F548-A1AE-983632026474}"/>
              </a:ext>
            </a:extLst>
          </p:cNvPr>
          <p:cNvCxnSpPr>
            <a:cxnSpLocks/>
          </p:cNvCxnSpPr>
          <p:nvPr/>
        </p:nvCxnSpPr>
        <p:spPr>
          <a:xfrm flipV="1">
            <a:off x="4058925" y="1"/>
            <a:ext cx="0" cy="68579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Rechte verbindingslijn 25">
            <a:extLst>
              <a:ext uri="{FF2B5EF4-FFF2-40B4-BE49-F238E27FC236}">
                <a16:creationId xmlns:a16="http://schemas.microsoft.com/office/drawing/2014/main" id="{C2576529-2337-844F-B2F8-74E59E59E643}"/>
              </a:ext>
            </a:extLst>
          </p:cNvPr>
          <p:cNvCxnSpPr>
            <a:cxnSpLocks/>
          </p:cNvCxnSpPr>
          <p:nvPr/>
        </p:nvCxnSpPr>
        <p:spPr>
          <a:xfrm flipV="1">
            <a:off x="8266865" y="1"/>
            <a:ext cx="0" cy="68579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8" name="Groep 27">
            <a:extLst>
              <a:ext uri="{FF2B5EF4-FFF2-40B4-BE49-F238E27FC236}">
                <a16:creationId xmlns:a16="http://schemas.microsoft.com/office/drawing/2014/main" id="{FAF34593-AC34-CC40-8F8D-087310B90003}"/>
              </a:ext>
            </a:extLst>
          </p:cNvPr>
          <p:cNvGrpSpPr/>
          <p:nvPr/>
        </p:nvGrpSpPr>
        <p:grpSpPr>
          <a:xfrm>
            <a:off x="8344861" y="3498605"/>
            <a:ext cx="3741230" cy="3253691"/>
            <a:chOff x="8344861" y="3498605"/>
            <a:chExt cx="3741230" cy="3253691"/>
          </a:xfrm>
        </p:grpSpPr>
        <p:pic>
          <p:nvPicPr>
            <p:cNvPr id="15" name="Afbeelding 14">
              <a:extLst>
                <a:ext uri="{FF2B5EF4-FFF2-40B4-BE49-F238E27FC236}">
                  <a16:creationId xmlns:a16="http://schemas.microsoft.com/office/drawing/2014/main" id="{82B9E83A-E2C0-AA43-B056-53F6461AE164}"/>
                </a:ext>
              </a:extLst>
            </p:cNvPr>
            <p:cNvPicPr>
              <a:picLocks noChangeAspect="1"/>
            </p:cNvPicPr>
            <p:nvPr/>
          </p:nvPicPr>
          <p:blipFill rotWithShape="1">
            <a:blip r:embed="rId7"/>
            <a:srcRect l="10715" t="34520" r="12291"/>
            <a:stretch/>
          </p:blipFill>
          <p:spPr>
            <a:xfrm>
              <a:off x="8344861" y="4612654"/>
              <a:ext cx="3741230" cy="2139642"/>
            </a:xfrm>
            <a:prstGeom prst="rect">
              <a:avLst/>
            </a:prstGeom>
          </p:spPr>
        </p:pic>
        <p:pic>
          <p:nvPicPr>
            <p:cNvPr id="27" name="Afbeelding 26">
              <a:extLst>
                <a:ext uri="{FF2B5EF4-FFF2-40B4-BE49-F238E27FC236}">
                  <a16:creationId xmlns:a16="http://schemas.microsoft.com/office/drawing/2014/main" id="{B5D48425-7404-0848-B3EE-EBE7D3DF82AC}"/>
                </a:ext>
              </a:extLst>
            </p:cNvPr>
            <p:cNvPicPr>
              <a:picLocks noChangeAspect="1"/>
            </p:cNvPicPr>
            <p:nvPr/>
          </p:nvPicPr>
          <p:blipFill rotWithShape="1">
            <a:blip r:embed="rId7"/>
            <a:srcRect l="-1" r="83005" b="64912"/>
            <a:stretch/>
          </p:blipFill>
          <p:spPr>
            <a:xfrm>
              <a:off x="8344861" y="3498605"/>
              <a:ext cx="752316" cy="1044445"/>
            </a:xfrm>
            <a:prstGeom prst="rect">
              <a:avLst/>
            </a:prstGeom>
          </p:spPr>
        </p:pic>
      </p:grpSp>
    </p:spTree>
    <p:extLst>
      <p:ext uri="{BB962C8B-B14F-4D97-AF65-F5344CB8AC3E}">
        <p14:creationId xmlns:p14="http://schemas.microsoft.com/office/powerpoint/2010/main" val="1635999850"/>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5180FF-6EC9-1349-A31F-831FB53D4EC3}"/>
              </a:ext>
            </a:extLst>
          </p:cNvPr>
          <p:cNvSpPr>
            <a:spLocks noGrp="1"/>
          </p:cNvSpPr>
          <p:nvPr>
            <p:ph type="title"/>
          </p:nvPr>
        </p:nvSpPr>
        <p:spPr/>
        <p:txBody>
          <a:bodyPr>
            <a:normAutofit/>
          </a:bodyPr>
          <a:lstStyle/>
          <a:p>
            <a:r>
              <a:rPr lang="nl-NL" sz="4922" dirty="0"/>
              <a:t>Ontwikkelingen komen samen</a:t>
            </a:r>
          </a:p>
        </p:txBody>
      </p:sp>
      <p:sp>
        <p:nvSpPr>
          <p:cNvPr id="6" name="Rechthoek 5">
            <a:extLst>
              <a:ext uri="{FF2B5EF4-FFF2-40B4-BE49-F238E27FC236}">
                <a16:creationId xmlns:a16="http://schemas.microsoft.com/office/drawing/2014/main" id="{217FF26A-E3A9-E444-8F58-F213EAA691D1}"/>
              </a:ext>
            </a:extLst>
          </p:cNvPr>
          <p:cNvSpPr/>
          <p:nvPr/>
        </p:nvSpPr>
        <p:spPr bwMode="auto">
          <a:xfrm>
            <a:off x="0" y="2502332"/>
            <a:ext cx="12192000" cy="2349660"/>
          </a:xfrm>
          <a:prstGeom prst="rect">
            <a:avLst/>
          </a:prstGeom>
          <a:solidFill>
            <a:srgbClr val="0C63B4"/>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nl-NL" sz="1000" b="0" i="0" u="none" strike="noStrike" cap="none" normalizeH="0" baseline="-25000">
              <a:ln>
                <a:noFill/>
              </a:ln>
              <a:solidFill>
                <a:srgbClr val="003399"/>
              </a:solidFill>
              <a:effectLst/>
              <a:latin typeface="Verdana" pitchFamily="-111" charset="0"/>
            </a:endParaRPr>
          </a:p>
        </p:txBody>
      </p:sp>
      <p:sp>
        <p:nvSpPr>
          <p:cNvPr id="7" name="Titel 1">
            <a:extLst>
              <a:ext uri="{FF2B5EF4-FFF2-40B4-BE49-F238E27FC236}">
                <a16:creationId xmlns:a16="http://schemas.microsoft.com/office/drawing/2014/main" id="{A2ED766F-2CF2-5147-9E8B-41334B3B64DE}"/>
              </a:ext>
            </a:extLst>
          </p:cNvPr>
          <p:cNvSpPr txBox="1">
            <a:spLocks/>
          </p:cNvSpPr>
          <p:nvPr/>
        </p:nvSpPr>
        <p:spPr>
          <a:xfrm>
            <a:off x="800484" y="2914705"/>
            <a:ext cx="10357511" cy="19372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nl-NL" sz="15000" b="1" spc="600" baseline="0">
                <a:solidFill>
                  <a:schemeClr val="bg1"/>
                </a:solidFill>
                <a:latin typeface="Calibri" panose="020F0502020204030204" pitchFamily="34" charset="0"/>
                <a:ea typeface="Verdana" panose="020B0604030504040204" pitchFamily="34" charset="0"/>
                <a:cs typeface="Calibri" panose="020F0502020204030204" pitchFamily="34" charset="0"/>
              </a:rPr>
              <a:t>LOGO </a:t>
            </a:r>
            <a:endParaRPr lang="nl-NL" sz="15000" spc="600" baseline="0" dirty="0">
              <a:solidFill>
                <a:schemeClr val="bg1"/>
              </a:solidFill>
              <a:latin typeface="Calibri" panose="020F0502020204030204" pitchFamily="34" charset="0"/>
              <a:ea typeface="Verdana" panose="020B0604030504040204" pitchFamily="34" charset="0"/>
              <a:cs typeface="Calibri" panose="020F0502020204030204" pitchFamily="34" charset="0"/>
            </a:endParaRPr>
          </a:p>
        </p:txBody>
      </p:sp>
      <p:sp>
        <p:nvSpPr>
          <p:cNvPr id="9" name="Rechthoek 8">
            <a:extLst>
              <a:ext uri="{FF2B5EF4-FFF2-40B4-BE49-F238E27FC236}">
                <a16:creationId xmlns:a16="http://schemas.microsoft.com/office/drawing/2014/main" id="{BEAE0A4A-B659-5D43-8701-810C52E91D42}"/>
              </a:ext>
            </a:extLst>
          </p:cNvPr>
          <p:cNvSpPr/>
          <p:nvPr/>
        </p:nvSpPr>
        <p:spPr>
          <a:xfrm>
            <a:off x="1395743" y="5002458"/>
            <a:ext cx="9166993" cy="543739"/>
          </a:xfrm>
          <a:prstGeom prst="rect">
            <a:avLst/>
          </a:prstGeom>
        </p:spPr>
        <p:txBody>
          <a:bodyPr wrap="square">
            <a:spAutoFit/>
          </a:bodyPr>
          <a:lstStyle/>
          <a:p>
            <a:pPr algn="ctr"/>
            <a:r>
              <a:rPr lang="nl-NL" sz="4400" u="sng" dirty="0">
                <a:solidFill>
                  <a:srgbClr val="0C63B4"/>
                </a:solidFill>
                <a:latin typeface="Calibri" panose="020F0502020204030204" pitchFamily="34" charset="0"/>
                <a:ea typeface="Verdana" panose="020B0604030504040204" pitchFamily="34" charset="0"/>
                <a:cs typeface="Calibri" panose="020F0502020204030204" pitchFamily="34" charset="0"/>
              </a:rPr>
              <a:t>L</a:t>
            </a:r>
            <a:r>
              <a:rPr lang="nl-NL" sz="4400" dirty="0">
                <a:solidFill>
                  <a:srgbClr val="0C63B4"/>
                </a:solidFill>
                <a:latin typeface="Calibri" panose="020F0502020204030204" pitchFamily="34" charset="0"/>
                <a:ea typeface="Verdana" panose="020B0604030504040204" pitchFamily="34" charset="0"/>
                <a:cs typeface="Calibri" panose="020F0502020204030204" pitchFamily="34" charset="0"/>
              </a:rPr>
              <a:t>andelijk </a:t>
            </a:r>
            <a:r>
              <a:rPr lang="nl-NL" sz="4400" u="sng" dirty="0">
                <a:solidFill>
                  <a:srgbClr val="0C63B4"/>
                </a:solidFill>
                <a:latin typeface="Calibri" panose="020F0502020204030204" pitchFamily="34" charset="0"/>
                <a:ea typeface="Verdana" panose="020B0604030504040204" pitchFamily="34" charset="0"/>
                <a:cs typeface="Calibri" panose="020F0502020204030204" pitchFamily="34" charset="0"/>
              </a:rPr>
              <a:t>O</a:t>
            </a:r>
            <a:r>
              <a:rPr lang="nl-NL" sz="4400" dirty="0">
                <a:solidFill>
                  <a:srgbClr val="0C63B4"/>
                </a:solidFill>
                <a:latin typeface="Calibri" panose="020F0502020204030204" pitchFamily="34" charset="0"/>
                <a:ea typeface="Verdana" panose="020B0604030504040204" pitchFamily="34" charset="0"/>
                <a:cs typeface="Calibri" panose="020F0502020204030204" pitchFamily="34" charset="0"/>
              </a:rPr>
              <a:t>pleidingsplan </a:t>
            </a:r>
            <a:r>
              <a:rPr lang="nl-NL" sz="4400" u="sng" dirty="0">
                <a:solidFill>
                  <a:srgbClr val="0C63B4"/>
                </a:solidFill>
                <a:latin typeface="Calibri" panose="020F0502020204030204" pitchFamily="34" charset="0"/>
                <a:ea typeface="Verdana" panose="020B0604030504040204" pitchFamily="34" charset="0"/>
                <a:cs typeface="Calibri" panose="020F0502020204030204" pitchFamily="34" charset="0"/>
              </a:rPr>
              <a:t>G</a:t>
            </a:r>
            <a:r>
              <a:rPr lang="nl-NL" sz="4400" dirty="0">
                <a:solidFill>
                  <a:srgbClr val="0C63B4"/>
                </a:solidFill>
                <a:latin typeface="Calibri" panose="020F0502020204030204" pitchFamily="34" charset="0"/>
                <a:ea typeface="Verdana" panose="020B0604030504040204" pitchFamily="34" charset="0"/>
                <a:cs typeface="Calibri" panose="020F0502020204030204" pitchFamily="34" charset="0"/>
              </a:rPr>
              <a:t>ynaecologie &amp; </a:t>
            </a:r>
            <a:r>
              <a:rPr lang="nl-NL" sz="4400" u="sng" dirty="0">
                <a:solidFill>
                  <a:srgbClr val="0C63B4"/>
                </a:solidFill>
                <a:latin typeface="Calibri" panose="020F0502020204030204" pitchFamily="34" charset="0"/>
                <a:ea typeface="Verdana" panose="020B0604030504040204" pitchFamily="34" charset="0"/>
                <a:cs typeface="Calibri" panose="020F0502020204030204" pitchFamily="34" charset="0"/>
              </a:rPr>
              <a:t>O</a:t>
            </a:r>
            <a:r>
              <a:rPr lang="nl-NL" sz="4400" dirty="0">
                <a:solidFill>
                  <a:srgbClr val="0C63B4"/>
                </a:solidFill>
                <a:latin typeface="Calibri" panose="020F0502020204030204" pitchFamily="34" charset="0"/>
                <a:ea typeface="Verdana" panose="020B0604030504040204" pitchFamily="34" charset="0"/>
                <a:cs typeface="Calibri" panose="020F0502020204030204" pitchFamily="34" charset="0"/>
              </a:rPr>
              <a:t>bstetrie</a:t>
            </a:r>
          </a:p>
        </p:txBody>
      </p:sp>
    </p:spTree>
    <p:extLst>
      <p:ext uri="{BB962C8B-B14F-4D97-AF65-F5344CB8AC3E}">
        <p14:creationId xmlns:p14="http://schemas.microsoft.com/office/powerpoint/2010/main" val="164170002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CBEC5BEC-94CF-1E48-9AF2-5F8A9DF797A9}"/>
              </a:ext>
            </a:extLst>
          </p:cNvPr>
          <p:cNvSpPr/>
          <p:nvPr/>
        </p:nvSpPr>
        <p:spPr>
          <a:xfrm>
            <a:off x="13830" y="16622"/>
            <a:ext cx="3960000" cy="6858000"/>
          </a:xfrm>
          <a:prstGeom prst="rect">
            <a:avLst/>
          </a:prstGeom>
          <a:solidFill>
            <a:srgbClr val="76D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8" name="Rechthoek 7">
            <a:extLst>
              <a:ext uri="{FF2B5EF4-FFF2-40B4-BE49-F238E27FC236}">
                <a16:creationId xmlns:a16="http://schemas.microsoft.com/office/drawing/2014/main" id="{9C044CAF-D714-D745-9EFA-B1BBEFB23781}"/>
              </a:ext>
            </a:extLst>
          </p:cNvPr>
          <p:cNvSpPr/>
          <p:nvPr/>
        </p:nvSpPr>
        <p:spPr>
          <a:xfrm>
            <a:off x="4134196" y="-2"/>
            <a:ext cx="3960000" cy="6858001"/>
          </a:xfrm>
          <a:prstGeom prst="rect">
            <a:avLst/>
          </a:prstGeom>
          <a:solidFill>
            <a:srgbClr val="76D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9" name="Rechthoek 8">
            <a:extLst>
              <a:ext uri="{FF2B5EF4-FFF2-40B4-BE49-F238E27FC236}">
                <a16:creationId xmlns:a16="http://schemas.microsoft.com/office/drawing/2014/main" id="{DF127E95-731B-2E4C-81C1-C3CC11115C31}"/>
              </a:ext>
            </a:extLst>
          </p:cNvPr>
          <p:cNvSpPr/>
          <p:nvPr/>
        </p:nvSpPr>
        <p:spPr>
          <a:xfrm>
            <a:off x="8268392" y="-2"/>
            <a:ext cx="3960000" cy="6858002"/>
          </a:xfrm>
          <a:prstGeom prst="rect">
            <a:avLst/>
          </a:prstGeom>
          <a:solidFill>
            <a:srgbClr val="76D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4" name="Tekstvak 3">
            <a:extLst>
              <a:ext uri="{FF2B5EF4-FFF2-40B4-BE49-F238E27FC236}">
                <a16:creationId xmlns:a16="http://schemas.microsoft.com/office/drawing/2014/main" id="{3FD92A79-72E7-A243-B785-6F30468FF2FC}"/>
              </a:ext>
            </a:extLst>
          </p:cNvPr>
          <p:cNvSpPr txBox="1"/>
          <p:nvPr/>
        </p:nvSpPr>
        <p:spPr>
          <a:xfrm rot="2237705">
            <a:off x="-8820" y="3261063"/>
            <a:ext cx="372512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prstClr val="black"/>
                </a:solidFill>
                <a:effectLst/>
                <a:uLnTx/>
                <a:uFillTx/>
                <a:latin typeface="Corbel" panose="020B0503020204020204"/>
                <a:ea typeface="+mn-ea"/>
                <a:cs typeface="+mn-cs"/>
              </a:rPr>
              <a:t>Kennis en vaardigheden</a:t>
            </a:r>
          </a:p>
        </p:txBody>
      </p:sp>
      <p:sp>
        <p:nvSpPr>
          <p:cNvPr id="15" name="Driehoek 14">
            <a:extLst>
              <a:ext uri="{FF2B5EF4-FFF2-40B4-BE49-F238E27FC236}">
                <a16:creationId xmlns:a16="http://schemas.microsoft.com/office/drawing/2014/main" id="{66DF62FC-1075-A944-AB17-40D53579330E}"/>
              </a:ext>
            </a:extLst>
          </p:cNvPr>
          <p:cNvSpPr/>
          <p:nvPr/>
        </p:nvSpPr>
        <p:spPr>
          <a:xfrm>
            <a:off x="1963372" y="5237019"/>
            <a:ext cx="1996627" cy="1620980"/>
          </a:xfrm>
          <a:prstGeom prst="triangle">
            <a:avLst>
              <a:gd name="adj" fmla="val 10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Driehoek 15">
            <a:extLst>
              <a:ext uri="{FF2B5EF4-FFF2-40B4-BE49-F238E27FC236}">
                <a16:creationId xmlns:a16="http://schemas.microsoft.com/office/drawing/2014/main" id="{4B0CF423-2D18-154E-A43B-515EF5812473}"/>
              </a:ext>
            </a:extLst>
          </p:cNvPr>
          <p:cNvSpPr/>
          <p:nvPr/>
        </p:nvSpPr>
        <p:spPr>
          <a:xfrm>
            <a:off x="6114042" y="1857893"/>
            <a:ext cx="1980000" cy="1620980"/>
          </a:xfrm>
          <a:prstGeom prst="triangle">
            <a:avLst>
              <a:gd name="adj" fmla="val 10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7" name="Driehoek 16">
            <a:extLst>
              <a:ext uri="{FF2B5EF4-FFF2-40B4-BE49-F238E27FC236}">
                <a16:creationId xmlns:a16="http://schemas.microsoft.com/office/drawing/2014/main" id="{A005CB3B-B534-1B4D-A32F-DAAACBA2C601}"/>
              </a:ext>
            </a:extLst>
          </p:cNvPr>
          <p:cNvSpPr/>
          <p:nvPr/>
        </p:nvSpPr>
        <p:spPr>
          <a:xfrm>
            <a:off x="4134198" y="3459920"/>
            <a:ext cx="1980000" cy="1620980"/>
          </a:xfrm>
          <a:prstGeom prst="triangle">
            <a:avLst>
              <a:gd name="adj" fmla="val 10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8" name="Driehoek 17">
            <a:extLst>
              <a:ext uri="{FF2B5EF4-FFF2-40B4-BE49-F238E27FC236}">
                <a16:creationId xmlns:a16="http://schemas.microsoft.com/office/drawing/2014/main" id="{91651472-B442-C844-864F-777EE0C3E3DE}"/>
              </a:ext>
            </a:extLst>
          </p:cNvPr>
          <p:cNvSpPr/>
          <p:nvPr/>
        </p:nvSpPr>
        <p:spPr>
          <a:xfrm>
            <a:off x="8301644" y="-16625"/>
            <a:ext cx="1980000" cy="1695796"/>
          </a:xfrm>
          <a:prstGeom prst="triangle">
            <a:avLst>
              <a:gd name="adj" fmla="val 10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9" name="Rechthoek 18">
            <a:extLst>
              <a:ext uri="{FF2B5EF4-FFF2-40B4-BE49-F238E27FC236}">
                <a16:creationId xmlns:a16="http://schemas.microsoft.com/office/drawing/2014/main" id="{E5FF4248-8C0F-724B-A61D-A2155FF46D5F}"/>
              </a:ext>
            </a:extLst>
          </p:cNvPr>
          <p:cNvSpPr/>
          <p:nvPr/>
        </p:nvSpPr>
        <p:spPr>
          <a:xfrm>
            <a:off x="6097417" y="3459920"/>
            <a:ext cx="1996779" cy="16209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0" name="Rechthoek 19">
            <a:extLst>
              <a:ext uri="{FF2B5EF4-FFF2-40B4-BE49-F238E27FC236}">
                <a16:creationId xmlns:a16="http://schemas.microsoft.com/office/drawing/2014/main" id="{E2E948BC-A4DC-5F41-9EB3-FE825D4CDD81}"/>
              </a:ext>
            </a:extLst>
          </p:cNvPr>
          <p:cNvSpPr/>
          <p:nvPr/>
        </p:nvSpPr>
        <p:spPr>
          <a:xfrm>
            <a:off x="10265019" y="0"/>
            <a:ext cx="1996779" cy="16868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5" name="Tekstvak 4">
            <a:extLst>
              <a:ext uri="{FF2B5EF4-FFF2-40B4-BE49-F238E27FC236}">
                <a16:creationId xmlns:a16="http://schemas.microsoft.com/office/drawing/2014/main" id="{54DABF00-80A8-3840-A433-80935E430784}"/>
              </a:ext>
            </a:extLst>
          </p:cNvPr>
          <p:cNvSpPr txBox="1"/>
          <p:nvPr/>
        </p:nvSpPr>
        <p:spPr>
          <a:xfrm rot="2237705">
            <a:off x="3681205" y="3297159"/>
            <a:ext cx="507023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err="1">
                <a:ln>
                  <a:noFill/>
                </a:ln>
                <a:solidFill>
                  <a:prstClr val="black"/>
                </a:solidFill>
                <a:effectLst/>
                <a:uLnTx/>
                <a:uFillTx/>
                <a:latin typeface="Corbel" panose="020B0503020204020204"/>
                <a:ea typeface="+mn-ea"/>
                <a:cs typeface="+mn-cs"/>
              </a:rPr>
              <a:t>Werkgerelateerde</a:t>
            </a:r>
            <a:r>
              <a:rPr kumimoji="0" lang="nl-NL" sz="2800" b="0" i="0" u="none" strike="noStrike" kern="1200" cap="none" spc="0" normalizeH="0" baseline="0" noProof="0" dirty="0">
                <a:ln>
                  <a:noFill/>
                </a:ln>
                <a:solidFill>
                  <a:prstClr val="black"/>
                </a:solidFill>
                <a:effectLst/>
                <a:uLnTx/>
                <a:uFillTx/>
                <a:latin typeface="Corbel" panose="020B0503020204020204"/>
                <a:ea typeface="+mn-ea"/>
                <a:cs typeface="+mn-cs"/>
              </a:rPr>
              <a:t> competenties</a:t>
            </a:r>
          </a:p>
        </p:txBody>
      </p:sp>
      <p:sp>
        <p:nvSpPr>
          <p:cNvPr id="21" name="Rechthoek 20">
            <a:extLst>
              <a:ext uri="{FF2B5EF4-FFF2-40B4-BE49-F238E27FC236}">
                <a16:creationId xmlns:a16="http://schemas.microsoft.com/office/drawing/2014/main" id="{D842AF30-6BB1-AB49-A676-27CC2666B282}"/>
              </a:ext>
            </a:extLst>
          </p:cNvPr>
          <p:cNvSpPr/>
          <p:nvPr/>
        </p:nvSpPr>
        <p:spPr>
          <a:xfrm>
            <a:off x="4150821" y="5047647"/>
            <a:ext cx="3943221" cy="181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22" name="Rechthoek 21">
            <a:extLst>
              <a:ext uri="{FF2B5EF4-FFF2-40B4-BE49-F238E27FC236}">
                <a16:creationId xmlns:a16="http://schemas.microsoft.com/office/drawing/2014/main" id="{56E71904-FE20-0542-AFF2-3CB5A7F3EA48}"/>
              </a:ext>
            </a:extLst>
          </p:cNvPr>
          <p:cNvSpPr/>
          <p:nvPr/>
        </p:nvSpPr>
        <p:spPr>
          <a:xfrm>
            <a:off x="8276706" y="1655009"/>
            <a:ext cx="3960000" cy="52196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6" name="Tekstvak 5">
            <a:extLst>
              <a:ext uri="{FF2B5EF4-FFF2-40B4-BE49-F238E27FC236}">
                <a16:creationId xmlns:a16="http://schemas.microsoft.com/office/drawing/2014/main" id="{2EC71DBC-FD66-444F-9D3E-48CF301BD134}"/>
              </a:ext>
            </a:extLst>
          </p:cNvPr>
          <p:cNvSpPr txBox="1"/>
          <p:nvPr/>
        </p:nvSpPr>
        <p:spPr>
          <a:xfrm rot="2237705">
            <a:off x="8158183" y="3045620"/>
            <a:ext cx="4360168"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prstClr val="black"/>
                </a:solidFill>
                <a:effectLst/>
                <a:uLnTx/>
                <a:uFillTx/>
                <a:latin typeface="Corbel" panose="020B0503020204020204"/>
                <a:ea typeface="+mn-ea"/>
                <a:cs typeface="+mn-cs"/>
              </a:rPr>
              <a:t>Persoonlijke &amp; professionele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2800" baseline="0" dirty="0">
                <a:solidFill>
                  <a:prstClr val="black"/>
                </a:solidFill>
                <a:latin typeface="Corbel" panose="020B0503020204020204"/>
                <a:ea typeface="+mn-ea"/>
              </a:rPr>
              <a:t>ontwikkeling</a:t>
            </a:r>
            <a:endParaRPr kumimoji="0" lang="nl-NL" sz="2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cxnSp>
        <p:nvCxnSpPr>
          <p:cNvPr id="11" name="Rechte verbindingslijn 10">
            <a:extLst>
              <a:ext uri="{FF2B5EF4-FFF2-40B4-BE49-F238E27FC236}">
                <a16:creationId xmlns:a16="http://schemas.microsoft.com/office/drawing/2014/main" id="{355400FE-4B53-F041-8504-FCFCAAFA40F3}"/>
              </a:ext>
            </a:extLst>
          </p:cNvPr>
          <p:cNvCxnSpPr>
            <a:cxnSpLocks/>
            <a:stCxn id="7" idx="2"/>
            <a:endCxn id="9" idx="0"/>
          </p:cNvCxnSpPr>
          <p:nvPr/>
        </p:nvCxnSpPr>
        <p:spPr>
          <a:xfrm flipV="1">
            <a:off x="1993830" y="-2"/>
            <a:ext cx="8254562" cy="6874624"/>
          </a:xfrm>
          <a:prstGeom prst="line">
            <a:avLst/>
          </a:prstGeom>
          <a:ln w="76200"/>
        </p:spPr>
        <p:style>
          <a:lnRef idx="1">
            <a:schemeClr val="dk1"/>
          </a:lnRef>
          <a:fillRef idx="0">
            <a:schemeClr val="dk1"/>
          </a:fillRef>
          <a:effectRef idx="0">
            <a:schemeClr val="dk1"/>
          </a:effectRef>
          <a:fontRef idx="minor">
            <a:schemeClr val="tx1"/>
          </a:fontRef>
        </p:style>
      </p:cxnSp>
      <p:sp>
        <p:nvSpPr>
          <p:cNvPr id="23" name="Tekstvak 22">
            <a:extLst>
              <a:ext uri="{FF2B5EF4-FFF2-40B4-BE49-F238E27FC236}">
                <a16:creationId xmlns:a16="http://schemas.microsoft.com/office/drawing/2014/main" id="{5A0430CC-CD6B-6A41-88A9-85BCAAF71C6E}"/>
              </a:ext>
            </a:extLst>
          </p:cNvPr>
          <p:cNvSpPr txBox="1"/>
          <p:nvPr/>
        </p:nvSpPr>
        <p:spPr>
          <a:xfrm>
            <a:off x="2363447" y="626508"/>
            <a:ext cx="3537828" cy="523220"/>
          </a:xfrm>
          <a:prstGeom prst="rect">
            <a:avLst/>
          </a:prstGeom>
          <a:solidFill>
            <a:srgbClr val="76D6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prstClr val="black"/>
                </a:solidFill>
                <a:effectLst/>
                <a:uLnTx/>
                <a:uFillTx/>
                <a:latin typeface="Corbel" panose="020B0503020204020204"/>
                <a:ea typeface="+mn-ea"/>
                <a:cs typeface="+mn-cs"/>
              </a:rPr>
              <a:t>Toetsbare einddoelen</a:t>
            </a:r>
            <a:endParaRPr kumimoji="0" lang="nl-NL" sz="2800" b="1"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24" name="Tekstvak 23">
            <a:extLst>
              <a:ext uri="{FF2B5EF4-FFF2-40B4-BE49-F238E27FC236}">
                <a16:creationId xmlns:a16="http://schemas.microsoft.com/office/drawing/2014/main" id="{2F854A50-1E25-3E4C-8D89-5936C9727C73}"/>
              </a:ext>
            </a:extLst>
          </p:cNvPr>
          <p:cNvSpPr txBox="1"/>
          <p:nvPr/>
        </p:nvSpPr>
        <p:spPr>
          <a:xfrm>
            <a:off x="6645634" y="5895618"/>
            <a:ext cx="3689856" cy="523220"/>
          </a:xfrm>
          <a:prstGeom prst="rect">
            <a:avLst/>
          </a:prstGeom>
          <a:solidFill>
            <a:schemeClr val="tx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orbel" panose="020B0503020204020204"/>
                <a:ea typeface="+mn-ea"/>
                <a:cs typeface="+mn-cs"/>
              </a:rPr>
              <a:t>Continue </a:t>
            </a:r>
            <a:r>
              <a:rPr kumimoji="0" lang="nl-NL" sz="2800" b="1" i="0" u="none" strike="noStrike" kern="1200" cap="none" spc="0" normalizeH="0" baseline="0" dirty="0">
                <a:ln>
                  <a:noFill/>
                </a:ln>
                <a:solidFill>
                  <a:prstClr val="black"/>
                </a:solidFill>
                <a:effectLst/>
                <a:uLnTx/>
                <a:uFillTx/>
                <a:latin typeface="Corbel" panose="020B0503020204020204"/>
                <a:ea typeface="+mn-ea"/>
                <a:cs typeface="+mn-cs"/>
              </a:rPr>
              <a:t>ontwikkeling</a:t>
            </a:r>
            <a:endParaRPr kumimoji="0" lang="nl-NL" sz="2800" b="1" u="none" strike="noStrike" kern="1200" cap="none" spc="0" normalizeH="0" baseline="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593150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CBEC5BEC-94CF-1E48-9AF2-5F8A9DF797A9}"/>
              </a:ext>
            </a:extLst>
          </p:cNvPr>
          <p:cNvSpPr/>
          <p:nvPr/>
        </p:nvSpPr>
        <p:spPr>
          <a:xfrm>
            <a:off x="13830" y="16622"/>
            <a:ext cx="3960000" cy="6858000"/>
          </a:xfrm>
          <a:prstGeom prst="rect">
            <a:avLst/>
          </a:prstGeom>
          <a:solidFill>
            <a:srgbClr val="76D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8" name="Rechthoek 7">
            <a:extLst>
              <a:ext uri="{FF2B5EF4-FFF2-40B4-BE49-F238E27FC236}">
                <a16:creationId xmlns:a16="http://schemas.microsoft.com/office/drawing/2014/main" id="{9C044CAF-D714-D745-9EFA-B1BBEFB23781}"/>
              </a:ext>
            </a:extLst>
          </p:cNvPr>
          <p:cNvSpPr/>
          <p:nvPr/>
        </p:nvSpPr>
        <p:spPr>
          <a:xfrm>
            <a:off x="4134196" y="-2"/>
            <a:ext cx="3960000" cy="6858001"/>
          </a:xfrm>
          <a:prstGeom prst="rect">
            <a:avLst/>
          </a:prstGeom>
          <a:solidFill>
            <a:srgbClr val="76D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9" name="Rechthoek 8">
            <a:extLst>
              <a:ext uri="{FF2B5EF4-FFF2-40B4-BE49-F238E27FC236}">
                <a16:creationId xmlns:a16="http://schemas.microsoft.com/office/drawing/2014/main" id="{DF127E95-731B-2E4C-81C1-C3CC11115C31}"/>
              </a:ext>
            </a:extLst>
          </p:cNvPr>
          <p:cNvSpPr/>
          <p:nvPr/>
        </p:nvSpPr>
        <p:spPr>
          <a:xfrm>
            <a:off x="8268392" y="-2"/>
            <a:ext cx="3960000" cy="6858002"/>
          </a:xfrm>
          <a:prstGeom prst="rect">
            <a:avLst/>
          </a:prstGeom>
          <a:solidFill>
            <a:srgbClr val="76D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4" name="Tekstvak 3">
            <a:extLst>
              <a:ext uri="{FF2B5EF4-FFF2-40B4-BE49-F238E27FC236}">
                <a16:creationId xmlns:a16="http://schemas.microsoft.com/office/drawing/2014/main" id="{3FD92A79-72E7-A243-B785-6F30468FF2FC}"/>
              </a:ext>
            </a:extLst>
          </p:cNvPr>
          <p:cNvSpPr txBox="1"/>
          <p:nvPr/>
        </p:nvSpPr>
        <p:spPr>
          <a:xfrm rot="2237705">
            <a:off x="-8820" y="3261063"/>
            <a:ext cx="372512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prstClr val="black"/>
                </a:solidFill>
                <a:effectLst/>
                <a:uLnTx/>
                <a:uFillTx/>
                <a:latin typeface="Corbel" panose="020B0503020204020204"/>
                <a:ea typeface="+mn-ea"/>
                <a:cs typeface="+mn-cs"/>
              </a:rPr>
              <a:t>Kennis en vaardigheden</a:t>
            </a:r>
          </a:p>
        </p:txBody>
      </p:sp>
      <p:sp>
        <p:nvSpPr>
          <p:cNvPr id="15" name="Driehoek 14">
            <a:extLst>
              <a:ext uri="{FF2B5EF4-FFF2-40B4-BE49-F238E27FC236}">
                <a16:creationId xmlns:a16="http://schemas.microsoft.com/office/drawing/2014/main" id="{66DF62FC-1075-A944-AB17-40D53579330E}"/>
              </a:ext>
            </a:extLst>
          </p:cNvPr>
          <p:cNvSpPr/>
          <p:nvPr/>
        </p:nvSpPr>
        <p:spPr>
          <a:xfrm>
            <a:off x="1963372" y="5237019"/>
            <a:ext cx="1996627" cy="1620980"/>
          </a:xfrm>
          <a:prstGeom prst="triangle">
            <a:avLst>
              <a:gd name="adj" fmla="val 10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6" name="Driehoek 15">
            <a:extLst>
              <a:ext uri="{FF2B5EF4-FFF2-40B4-BE49-F238E27FC236}">
                <a16:creationId xmlns:a16="http://schemas.microsoft.com/office/drawing/2014/main" id="{4B0CF423-2D18-154E-A43B-515EF5812473}"/>
              </a:ext>
            </a:extLst>
          </p:cNvPr>
          <p:cNvSpPr/>
          <p:nvPr/>
        </p:nvSpPr>
        <p:spPr>
          <a:xfrm>
            <a:off x="6114042" y="1857893"/>
            <a:ext cx="1980000" cy="1620980"/>
          </a:xfrm>
          <a:prstGeom prst="triangle">
            <a:avLst>
              <a:gd name="adj" fmla="val 10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7" name="Driehoek 16">
            <a:extLst>
              <a:ext uri="{FF2B5EF4-FFF2-40B4-BE49-F238E27FC236}">
                <a16:creationId xmlns:a16="http://schemas.microsoft.com/office/drawing/2014/main" id="{A005CB3B-B534-1B4D-A32F-DAAACBA2C601}"/>
              </a:ext>
            </a:extLst>
          </p:cNvPr>
          <p:cNvSpPr/>
          <p:nvPr/>
        </p:nvSpPr>
        <p:spPr>
          <a:xfrm>
            <a:off x="4134198" y="3459920"/>
            <a:ext cx="1980000" cy="1620980"/>
          </a:xfrm>
          <a:prstGeom prst="triangle">
            <a:avLst>
              <a:gd name="adj" fmla="val 10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8" name="Driehoek 17">
            <a:extLst>
              <a:ext uri="{FF2B5EF4-FFF2-40B4-BE49-F238E27FC236}">
                <a16:creationId xmlns:a16="http://schemas.microsoft.com/office/drawing/2014/main" id="{91651472-B442-C844-864F-777EE0C3E3DE}"/>
              </a:ext>
            </a:extLst>
          </p:cNvPr>
          <p:cNvSpPr/>
          <p:nvPr/>
        </p:nvSpPr>
        <p:spPr>
          <a:xfrm>
            <a:off x="8301644" y="-16625"/>
            <a:ext cx="1980000" cy="1695796"/>
          </a:xfrm>
          <a:prstGeom prst="triangle">
            <a:avLst>
              <a:gd name="adj" fmla="val 10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9" name="Rechthoek 18">
            <a:extLst>
              <a:ext uri="{FF2B5EF4-FFF2-40B4-BE49-F238E27FC236}">
                <a16:creationId xmlns:a16="http://schemas.microsoft.com/office/drawing/2014/main" id="{E5FF4248-8C0F-724B-A61D-A2155FF46D5F}"/>
              </a:ext>
            </a:extLst>
          </p:cNvPr>
          <p:cNvSpPr/>
          <p:nvPr/>
        </p:nvSpPr>
        <p:spPr>
          <a:xfrm>
            <a:off x="6097417" y="3459920"/>
            <a:ext cx="1996779" cy="16209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0" name="Rechthoek 19">
            <a:extLst>
              <a:ext uri="{FF2B5EF4-FFF2-40B4-BE49-F238E27FC236}">
                <a16:creationId xmlns:a16="http://schemas.microsoft.com/office/drawing/2014/main" id="{E2E948BC-A4DC-5F41-9EB3-FE825D4CDD81}"/>
              </a:ext>
            </a:extLst>
          </p:cNvPr>
          <p:cNvSpPr/>
          <p:nvPr/>
        </p:nvSpPr>
        <p:spPr>
          <a:xfrm>
            <a:off x="10265019" y="0"/>
            <a:ext cx="1996779" cy="16868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5" name="Tekstvak 4">
            <a:extLst>
              <a:ext uri="{FF2B5EF4-FFF2-40B4-BE49-F238E27FC236}">
                <a16:creationId xmlns:a16="http://schemas.microsoft.com/office/drawing/2014/main" id="{54DABF00-80A8-3840-A433-80935E430784}"/>
              </a:ext>
            </a:extLst>
          </p:cNvPr>
          <p:cNvSpPr txBox="1"/>
          <p:nvPr/>
        </p:nvSpPr>
        <p:spPr>
          <a:xfrm rot="2237705">
            <a:off x="3681205" y="3297159"/>
            <a:ext cx="507023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err="1">
                <a:ln>
                  <a:noFill/>
                </a:ln>
                <a:solidFill>
                  <a:prstClr val="black"/>
                </a:solidFill>
                <a:effectLst/>
                <a:uLnTx/>
                <a:uFillTx/>
                <a:latin typeface="Corbel" panose="020B0503020204020204"/>
                <a:ea typeface="+mn-ea"/>
                <a:cs typeface="+mn-cs"/>
              </a:rPr>
              <a:t>Werkgerelateerde</a:t>
            </a:r>
            <a:r>
              <a:rPr kumimoji="0" lang="nl-NL" sz="2800" b="0" i="0" u="none" strike="noStrike" kern="1200" cap="none" spc="0" normalizeH="0" baseline="0" noProof="0" dirty="0">
                <a:ln>
                  <a:noFill/>
                </a:ln>
                <a:solidFill>
                  <a:prstClr val="black"/>
                </a:solidFill>
                <a:effectLst/>
                <a:uLnTx/>
                <a:uFillTx/>
                <a:latin typeface="Corbel" panose="020B0503020204020204"/>
                <a:ea typeface="+mn-ea"/>
                <a:cs typeface="+mn-cs"/>
              </a:rPr>
              <a:t> competenties</a:t>
            </a:r>
          </a:p>
        </p:txBody>
      </p:sp>
      <p:sp>
        <p:nvSpPr>
          <p:cNvPr id="21" name="Rechthoek 20">
            <a:extLst>
              <a:ext uri="{FF2B5EF4-FFF2-40B4-BE49-F238E27FC236}">
                <a16:creationId xmlns:a16="http://schemas.microsoft.com/office/drawing/2014/main" id="{D842AF30-6BB1-AB49-A676-27CC2666B282}"/>
              </a:ext>
            </a:extLst>
          </p:cNvPr>
          <p:cNvSpPr/>
          <p:nvPr/>
        </p:nvSpPr>
        <p:spPr>
          <a:xfrm>
            <a:off x="4150821" y="5047647"/>
            <a:ext cx="3943221" cy="181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22" name="Rechthoek 21">
            <a:extLst>
              <a:ext uri="{FF2B5EF4-FFF2-40B4-BE49-F238E27FC236}">
                <a16:creationId xmlns:a16="http://schemas.microsoft.com/office/drawing/2014/main" id="{56E71904-FE20-0542-AFF2-3CB5A7F3EA48}"/>
              </a:ext>
            </a:extLst>
          </p:cNvPr>
          <p:cNvSpPr/>
          <p:nvPr/>
        </p:nvSpPr>
        <p:spPr>
          <a:xfrm>
            <a:off x="8276706" y="1655009"/>
            <a:ext cx="3960000" cy="52196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6" name="Tekstvak 5">
            <a:extLst>
              <a:ext uri="{FF2B5EF4-FFF2-40B4-BE49-F238E27FC236}">
                <a16:creationId xmlns:a16="http://schemas.microsoft.com/office/drawing/2014/main" id="{2EC71DBC-FD66-444F-9D3E-48CF301BD134}"/>
              </a:ext>
            </a:extLst>
          </p:cNvPr>
          <p:cNvSpPr txBox="1"/>
          <p:nvPr/>
        </p:nvSpPr>
        <p:spPr>
          <a:xfrm rot="2237705">
            <a:off x="8158183" y="3045620"/>
            <a:ext cx="4360168"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prstClr val="black"/>
                </a:solidFill>
                <a:effectLst/>
                <a:uLnTx/>
                <a:uFillTx/>
                <a:latin typeface="Corbel" panose="020B0503020204020204"/>
                <a:ea typeface="+mn-ea"/>
                <a:cs typeface="+mn-cs"/>
              </a:rPr>
              <a:t>Persoonlijke &amp; professionele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2800" baseline="0" dirty="0">
                <a:solidFill>
                  <a:prstClr val="black"/>
                </a:solidFill>
                <a:latin typeface="Corbel" panose="020B0503020204020204"/>
                <a:ea typeface="+mn-ea"/>
              </a:rPr>
              <a:t>ontwikkeling</a:t>
            </a:r>
            <a:endParaRPr kumimoji="0" lang="nl-NL" sz="2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cxnSp>
        <p:nvCxnSpPr>
          <p:cNvPr id="11" name="Rechte verbindingslijn 10">
            <a:extLst>
              <a:ext uri="{FF2B5EF4-FFF2-40B4-BE49-F238E27FC236}">
                <a16:creationId xmlns:a16="http://schemas.microsoft.com/office/drawing/2014/main" id="{355400FE-4B53-F041-8504-FCFCAAFA40F3}"/>
              </a:ext>
            </a:extLst>
          </p:cNvPr>
          <p:cNvCxnSpPr>
            <a:cxnSpLocks/>
            <a:stCxn id="7" idx="2"/>
            <a:endCxn id="9" idx="0"/>
          </p:cNvCxnSpPr>
          <p:nvPr/>
        </p:nvCxnSpPr>
        <p:spPr>
          <a:xfrm flipV="1">
            <a:off x="1993830" y="-2"/>
            <a:ext cx="8254562" cy="6874624"/>
          </a:xfrm>
          <a:prstGeom prst="line">
            <a:avLst/>
          </a:prstGeom>
          <a:ln w="76200"/>
        </p:spPr>
        <p:style>
          <a:lnRef idx="1">
            <a:schemeClr val="dk1"/>
          </a:lnRef>
          <a:fillRef idx="0">
            <a:schemeClr val="dk1"/>
          </a:fillRef>
          <a:effectRef idx="0">
            <a:schemeClr val="dk1"/>
          </a:effectRef>
          <a:fontRef idx="minor">
            <a:schemeClr val="tx1"/>
          </a:fontRef>
        </p:style>
      </p:cxnSp>
      <p:sp>
        <p:nvSpPr>
          <p:cNvPr id="23" name="Tekstvak 22">
            <a:extLst>
              <a:ext uri="{FF2B5EF4-FFF2-40B4-BE49-F238E27FC236}">
                <a16:creationId xmlns:a16="http://schemas.microsoft.com/office/drawing/2014/main" id="{5A0430CC-CD6B-6A41-88A9-85BCAAF71C6E}"/>
              </a:ext>
            </a:extLst>
          </p:cNvPr>
          <p:cNvSpPr txBox="1"/>
          <p:nvPr/>
        </p:nvSpPr>
        <p:spPr>
          <a:xfrm>
            <a:off x="3253487" y="616775"/>
            <a:ext cx="1507913" cy="523220"/>
          </a:xfrm>
          <a:prstGeom prst="rect">
            <a:avLst/>
          </a:prstGeom>
          <a:solidFill>
            <a:srgbClr val="76D6FF"/>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err="1">
                <a:ln>
                  <a:noFill/>
                </a:ln>
                <a:solidFill>
                  <a:prstClr val="black"/>
                </a:solidFill>
                <a:effectLst/>
                <a:uLnTx/>
                <a:uFillTx/>
                <a:latin typeface="Corbel" panose="020B0503020204020204"/>
                <a:ea typeface="+mn-ea"/>
                <a:cs typeface="+mn-cs"/>
              </a:rPr>
              <a:t>EPAs</a:t>
            </a:r>
            <a:r>
              <a:rPr kumimoji="0" lang="nl-NL" sz="2800" b="1" i="0" u="none" strike="noStrike" kern="1200" cap="none" spc="0" normalizeH="0" baseline="0" noProof="0" dirty="0">
                <a:ln>
                  <a:noFill/>
                </a:ln>
                <a:solidFill>
                  <a:prstClr val="black"/>
                </a:solidFill>
                <a:effectLst/>
                <a:uLnTx/>
                <a:uFillTx/>
                <a:latin typeface="Corbel" panose="020B0503020204020204"/>
                <a:ea typeface="+mn-ea"/>
                <a:cs typeface="+mn-cs"/>
              </a:rPr>
              <a:t> 2.0</a:t>
            </a:r>
          </a:p>
        </p:txBody>
      </p:sp>
      <p:sp>
        <p:nvSpPr>
          <p:cNvPr id="24" name="Tekstvak 23">
            <a:extLst>
              <a:ext uri="{FF2B5EF4-FFF2-40B4-BE49-F238E27FC236}">
                <a16:creationId xmlns:a16="http://schemas.microsoft.com/office/drawing/2014/main" id="{2F854A50-1E25-3E4C-8D89-5936C9727C73}"/>
              </a:ext>
            </a:extLst>
          </p:cNvPr>
          <p:cNvSpPr txBox="1"/>
          <p:nvPr/>
        </p:nvSpPr>
        <p:spPr>
          <a:xfrm>
            <a:off x="7405065" y="5867096"/>
            <a:ext cx="1493422" cy="523220"/>
          </a:xfrm>
          <a:prstGeom prst="rect">
            <a:avLst/>
          </a:prstGeom>
          <a:solidFill>
            <a:schemeClr val="tx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prstClr val="black"/>
                </a:solidFill>
                <a:effectLst/>
                <a:uLnTx/>
                <a:uFillTx/>
                <a:latin typeface="Corbel" panose="020B0503020204020204"/>
                <a:ea typeface="+mn-ea"/>
                <a:cs typeface="+mn-cs"/>
              </a:rPr>
              <a:t>Thema’s</a:t>
            </a:r>
            <a:endParaRPr kumimoji="0" lang="nl-NL" sz="2800" b="1" i="0" u="none" strike="noStrike" kern="1200" cap="none" spc="0" normalizeH="0" baseline="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536430570"/>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NULL"/></Relationships>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nl-NL" sz="1000" b="0" i="0" u="none" strike="noStrike" cap="none" normalizeH="0" baseline="-25000">
            <a:ln>
              <a:noFill/>
            </a:ln>
            <a:solidFill>
              <a:srgbClr val="003399"/>
            </a:solidFill>
            <a:effectLst/>
            <a:latin typeface="Verdana" pitchFamily="-111"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nl-NL" sz="1000" b="0" i="0" u="none" strike="noStrike" cap="none" normalizeH="0" baseline="-25000">
            <a:ln>
              <a:noFill/>
            </a:ln>
            <a:solidFill>
              <a:srgbClr val="003399"/>
            </a:solidFill>
            <a:effectLst/>
            <a:latin typeface="Verdana"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Gaas">
  <a:themeElements>
    <a:clrScheme name="Gaas">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as">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C:\Documents and Settings\oscar\Mijn documenten\Templates\Conclusion presentatie 1.0.pot</Template>
  <TotalTime>0</TotalTime>
  <Words>652</Words>
  <Application>Microsoft Macintosh PowerPoint</Application>
  <PresentationFormat>Breedbeeld</PresentationFormat>
  <Paragraphs>102</Paragraphs>
  <Slides>16</Slides>
  <Notes>5</Notes>
  <HiddenSlides>0</HiddenSlides>
  <MMClips>0</MMClips>
  <ScaleCrop>false</ScaleCrop>
  <HeadingPairs>
    <vt:vector size="6" baseType="variant">
      <vt:variant>
        <vt:lpstr>Gebruikte lettertypen</vt:lpstr>
      </vt:variant>
      <vt:variant>
        <vt:i4>11</vt:i4>
      </vt:variant>
      <vt:variant>
        <vt:lpstr>Thema</vt:lpstr>
      </vt:variant>
      <vt:variant>
        <vt:i4>3</vt:i4>
      </vt:variant>
      <vt:variant>
        <vt:lpstr>Diatitels</vt:lpstr>
      </vt:variant>
      <vt:variant>
        <vt:i4>16</vt:i4>
      </vt:variant>
    </vt:vector>
  </HeadingPairs>
  <TitlesOfParts>
    <vt:vector size="30" baseType="lpstr">
      <vt:lpstr>Arial</vt:lpstr>
      <vt:lpstr>Wingdings</vt:lpstr>
      <vt:lpstr>Verdana</vt:lpstr>
      <vt:lpstr>MS PGothic</vt:lpstr>
      <vt:lpstr>Calibri Light</vt:lpstr>
      <vt:lpstr>Symbol</vt:lpstr>
      <vt:lpstr>MS PGothic</vt:lpstr>
      <vt:lpstr>Times New Roman</vt:lpstr>
      <vt:lpstr>Times</vt:lpstr>
      <vt:lpstr>Calibri</vt:lpstr>
      <vt:lpstr>Corbel</vt:lpstr>
      <vt:lpstr>Default Design</vt:lpstr>
      <vt:lpstr>Gaas</vt:lpstr>
      <vt:lpstr>Kantoorthema</vt:lpstr>
      <vt:lpstr>Disclosure belangen spreker</vt:lpstr>
      <vt:lpstr>LOGO </vt:lpstr>
      <vt:lpstr>Ontwikkelingen komen samen</vt:lpstr>
      <vt:lpstr>PowerPoint-presentatie</vt:lpstr>
      <vt:lpstr>PowerPoint-presentatie</vt:lpstr>
      <vt:lpstr>PowerPoint-presentatie</vt:lpstr>
      <vt:lpstr>Ontwikkelingen komen samen</vt:lpstr>
      <vt:lpstr>PowerPoint-presentatie</vt:lpstr>
      <vt:lpstr>PowerPoint-presentatie</vt:lpstr>
      <vt:lpstr>EPA’s 2.0</vt:lpstr>
      <vt:lpstr>Voorbeelden EPA 2.0</vt:lpstr>
      <vt:lpstr>3 zelfstandigheidsniveau’s</vt:lpstr>
      <vt:lpstr>Thema’s</vt:lpstr>
      <vt:lpstr>LOGO implicaties</vt:lpstr>
      <vt:lpstr>PowerPoint-presentatie</vt:lpstr>
      <vt:lpstr>PowerPoint-presentatie</vt:lpstr>
    </vt:vector>
  </TitlesOfParts>
  <Manager/>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dc:description/>
  <cp:lastModifiedBy/>
  <cp:revision>1</cp:revision>
  <dcterms:created xsi:type="dcterms:W3CDTF">2019-02-04T18:35:55Z</dcterms:created>
  <dcterms:modified xsi:type="dcterms:W3CDTF">2020-09-22T15:31:33Z</dcterms:modified>
</cp:coreProperties>
</file>